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6" r:id="rId5"/>
    <p:sldId id="2144867446" r:id="rId6"/>
    <p:sldId id="261" r:id="rId7"/>
    <p:sldId id="262" r:id="rId8"/>
    <p:sldId id="264" r:id="rId9"/>
    <p:sldId id="263" r:id="rId10"/>
    <p:sldId id="265" r:id="rId11"/>
    <p:sldId id="267" r:id="rId12"/>
    <p:sldId id="268" r:id="rId13"/>
    <p:sldId id="269" r:id="rId14"/>
  </p:sldIdLst>
  <p:sldSz cx="12192000" cy="6858000"/>
  <p:notesSz cx="6858000" cy="9144000"/>
  <p:defaultTextStyle>
    <a:defPPr>
      <a:defRPr lang="en-US"/>
    </a:defPPr>
    <a:lvl1pPr marL="0" algn="l" defTabSz="829366" rtl="0" eaLnBrk="1" latinLnBrk="0" hangingPunct="1">
      <a:defRPr sz="1633" kern="1200">
        <a:solidFill>
          <a:schemeClr val="tx1"/>
        </a:solidFill>
        <a:latin typeface="+mn-lt"/>
        <a:ea typeface="+mn-ea"/>
        <a:cs typeface="+mn-cs"/>
      </a:defRPr>
    </a:lvl1pPr>
    <a:lvl2pPr marL="414683" algn="l" defTabSz="829366" rtl="0" eaLnBrk="1" latinLnBrk="0" hangingPunct="1">
      <a:defRPr sz="1633" kern="1200">
        <a:solidFill>
          <a:schemeClr val="tx1"/>
        </a:solidFill>
        <a:latin typeface="+mn-lt"/>
        <a:ea typeface="+mn-ea"/>
        <a:cs typeface="+mn-cs"/>
      </a:defRPr>
    </a:lvl2pPr>
    <a:lvl3pPr marL="829366" algn="l" defTabSz="829366" rtl="0" eaLnBrk="1" latinLnBrk="0" hangingPunct="1">
      <a:defRPr sz="1633" kern="1200">
        <a:solidFill>
          <a:schemeClr val="tx1"/>
        </a:solidFill>
        <a:latin typeface="+mn-lt"/>
        <a:ea typeface="+mn-ea"/>
        <a:cs typeface="+mn-cs"/>
      </a:defRPr>
    </a:lvl3pPr>
    <a:lvl4pPr marL="1244049" algn="l" defTabSz="829366" rtl="0" eaLnBrk="1" latinLnBrk="0" hangingPunct="1">
      <a:defRPr sz="1633" kern="1200">
        <a:solidFill>
          <a:schemeClr val="tx1"/>
        </a:solidFill>
        <a:latin typeface="+mn-lt"/>
        <a:ea typeface="+mn-ea"/>
        <a:cs typeface="+mn-cs"/>
      </a:defRPr>
    </a:lvl4pPr>
    <a:lvl5pPr marL="1658732" algn="l" defTabSz="829366" rtl="0" eaLnBrk="1" latinLnBrk="0" hangingPunct="1">
      <a:defRPr sz="1633" kern="1200">
        <a:solidFill>
          <a:schemeClr val="tx1"/>
        </a:solidFill>
        <a:latin typeface="+mn-lt"/>
        <a:ea typeface="+mn-ea"/>
        <a:cs typeface="+mn-cs"/>
      </a:defRPr>
    </a:lvl5pPr>
    <a:lvl6pPr marL="2073416" algn="l" defTabSz="829366" rtl="0" eaLnBrk="1" latinLnBrk="0" hangingPunct="1">
      <a:defRPr sz="1633" kern="1200">
        <a:solidFill>
          <a:schemeClr val="tx1"/>
        </a:solidFill>
        <a:latin typeface="+mn-lt"/>
        <a:ea typeface="+mn-ea"/>
        <a:cs typeface="+mn-cs"/>
      </a:defRPr>
    </a:lvl6pPr>
    <a:lvl7pPr marL="2488099" algn="l" defTabSz="829366" rtl="0" eaLnBrk="1" latinLnBrk="0" hangingPunct="1">
      <a:defRPr sz="1633" kern="1200">
        <a:solidFill>
          <a:schemeClr val="tx1"/>
        </a:solidFill>
        <a:latin typeface="+mn-lt"/>
        <a:ea typeface="+mn-ea"/>
        <a:cs typeface="+mn-cs"/>
      </a:defRPr>
    </a:lvl7pPr>
    <a:lvl8pPr marL="2902782" algn="l" defTabSz="829366" rtl="0" eaLnBrk="1" latinLnBrk="0" hangingPunct="1">
      <a:defRPr sz="1633" kern="1200">
        <a:solidFill>
          <a:schemeClr val="tx1"/>
        </a:solidFill>
        <a:latin typeface="+mn-lt"/>
        <a:ea typeface="+mn-ea"/>
        <a:cs typeface="+mn-cs"/>
      </a:defRPr>
    </a:lvl8pPr>
    <a:lvl9pPr marL="3317465" algn="l" defTabSz="829366" rtl="0" eaLnBrk="1" latinLnBrk="0" hangingPunct="1">
      <a:defRPr sz="163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08DD73-C156-9F8F-EE61-EED0F88485C4}" name="Roberts, Christopher" initials="CR" userId="S::christopher.roberts@ue.com.au::f49426fb-7120-489d-b4cb-7c7763d3bb64" providerId="AD"/>
  <p188:author id="{57C749A4-B349-F679-8018-D6C600264424}" name="Bailey, Andrew" initials="AB" userId="S::ABailey@citipower.com.au::8a482d3f-6d6c-4de3-a593-d020598e88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3D8C"/>
    <a:srgbClr val="E0EAF6"/>
    <a:srgbClr val="3177BD"/>
    <a:srgbClr val="73A6D3"/>
    <a:srgbClr val="699FCE"/>
    <a:srgbClr val="E784A9"/>
    <a:srgbClr val="C91E57"/>
    <a:srgbClr val="E62A24"/>
    <a:srgbClr val="1A2331"/>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C14D4F-156E-409E-9BDF-B1A44206CCD3}" v="38" dt="2024-12-16T05:53:24.9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552"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4.xml" Id="rId8" /><Relationship Type="http://schemas.openxmlformats.org/officeDocument/2006/relationships/slide" Target="slides/slide9.xml" Id="rId13" /><Relationship Type="http://schemas.openxmlformats.org/officeDocument/2006/relationships/viewProps" Target="viewProps.xml" Id="rId18" /><Relationship Type="http://schemas.openxmlformats.org/officeDocument/2006/relationships/customXml" Target="../customXml/item3.xml" Id="rId3" /><Relationship Type="http://schemas.openxmlformats.org/officeDocument/2006/relationships/slide" Target="slides/slide3.xml" Id="rId7" /><Relationship Type="http://schemas.openxmlformats.org/officeDocument/2006/relationships/slide" Target="slides/slide8.xml" Id="rId12" /><Relationship Type="http://schemas.openxmlformats.org/officeDocument/2006/relationships/presProps" Target="presProps.xml" Id="rId17" /><Relationship Type="http://schemas.openxmlformats.org/officeDocument/2006/relationships/customXml" Target="../customXml/item2.xml" Id="rId2" /><Relationship Type="http://schemas.openxmlformats.org/officeDocument/2006/relationships/handoutMaster" Target="handoutMasters/handoutMaster1.xml" Id="rId16" /><Relationship Type="http://schemas.openxmlformats.org/officeDocument/2006/relationships/tableStyles" Target="tableStyles.xml" Id="rId20" /><Relationship Type="http://schemas.openxmlformats.org/officeDocument/2006/relationships/customXml" Target="../customXml/item1.xml" Id="rId1"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1.xml" Id="rId5" /><Relationship Type="http://schemas.openxmlformats.org/officeDocument/2006/relationships/notesMaster" Target="notesMasters/notesMaster1.xml" Id="rId15" /><Relationship Type="http://schemas.microsoft.com/office/2018/10/relationships/authors" Target="authors.xml" Id="rId23" /><Relationship Type="http://schemas.openxmlformats.org/officeDocument/2006/relationships/slide" Target="slides/slide6.xml" Id="rId10" /><Relationship Type="http://schemas.openxmlformats.org/officeDocument/2006/relationships/theme" Target="theme/theme1.xml" Id="rId19" /><Relationship Type="http://schemas.openxmlformats.org/officeDocument/2006/relationships/slideMaster" Target="slideMasters/slideMaster1.xml" Id="rId4" /><Relationship Type="http://schemas.openxmlformats.org/officeDocument/2006/relationships/slide" Target="slides/slide5.xml" Id="rId9" /><Relationship Type="http://schemas.openxmlformats.org/officeDocument/2006/relationships/slide" Target="slides/slide10.xml" Id="rId14" /><Relationship Type="http://schemas.microsoft.com/office/2015/10/relationships/revisionInfo" Target="revisionInfo.xml" Id="rId22"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A83D39-691A-4B26-9109-6B330FA1C18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DA39E590-A210-4352-874C-FAD9B2C8B5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F23BDC-7497-4D05-BEFB-A387947CBD45}" type="datetimeFigureOut">
              <a:rPr lang="en-AU" smtClean="0"/>
              <a:t>17/12/2024</a:t>
            </a:fld>
            <a:endParaRPr lang="en-AU"/>
          </a:p>
        </p:txBody>
      </p:sp>
      <p:sp>
        <p:nvSpPr>
          <p:cNvPr id="4" name="Footer Placeholder 3">
            <a:extLst>
              <a:ext uri="{FF2B5EF4-FFF2-40B4-BE49-F238E27FC236}">
                <a16:creationId xmlns:a16="http://schemas.microsoft.com/office/drawing/2014/main" id="{BA43C724-6F3D-41A6-83F4-CFB0C91F40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DC5932E3-ACD7-462D-A192-75F9F824DB3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1EB0BDC-04E2-47A6-8604-76A90132F394}" type="slidenum">
              <a:rPr lang="en-AU" smtClean="0"/>
              <a:t>‹#›</a:t>
            </a:fld>
            <a:endParaRPr lang="en-AU"/>
          </a:p>
        </p:txBody>
      </p:sp>
    </p:spTree>
    <p:extLst>
      <p:ext uri="{BB962C8B-B14F-4D97-AF65-F5344CB8AC3E}">
        <p14:creationId xmlns:p14="http://schemas.microsoft.com/office/powerpoint/2010/main" val="3067530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0CE23A-2645-491A-9B2F-FC0BBC8CA94F}" type="datetimeFigureOut">
              <a:rPr lang="en-GB" smtClean="0"/>
              <a:t>17/12/2024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F2773D-1AB3-45D7-B4ED-BB9BA76FFCAC}" type="slidenum">
              <a:rPr lang="en-GB" smtClean="0"/>
              <a:t>‹#›</a:t>
            </a:fld>
            <a:endParaRPr lang="en-GB"/>
          </a:p>
        </p:txBody>
      </p:sp>
    </p:spTree>
    <p:extLst>
      <p:ext uri="{BB962C8B-B14F-4D97-AF65-F5344CB8AC3E}">
        <p14:creationId xmlns:p14="http://schemas.microsoft.com/office/powerpoint/2010/main" val="1704912905"/>
      </p:ext>
    </p:extLst>
  </p:cSld>
  <p:clrMap bg1="lt1" tx1="dk1" bg2="lt2" tx2="dk2" accent1="accent1" accent2="accent2" accent3="accent3" accent4="accent4" accent5="accent5" accent6="accent6" hlink="hlink" folHlink="folHlink"/>
  <p:notesStyle>
    <a:lvl1pPr marL="0" algn="l" defTabSz="829366" rtl="0" eaLnBrk="1" latinLnBrk="0" hangingPunct="1">
      <a:defRPr sz="1089" kern="1200">
        <a:solidFill>
          <a:schemeClr val="tx1"/>
        </a:solidFill>
        <a:latin typeface="+mn-lt"/>
        <a:ea typeface="+mn-ea"/>
        <a:cs typeface="+mn-cs"/>
      </a:defRPr>
    </a:lvl1pPr>
    <a:lvl2pPr marL="414683" algn="l" defTabSz="829366" rtl="0" eaLnBrk="1" latinLnBrk="0" hangingPunct="1">
      <a:defRPr sz="1089" kern="1200">
        <a:solidFill>
          <a:schemeClr val="tx1"/>
        </a:solidFill>
        <a:latin typeface="+mn-lt"/>
        <a:ea typeface="+mn-ea"/>
        <a:cs typeface="+mn-cs"/>
      </a:defRPr>
    </a:lvl2pPr>
    <a:lvl3pPr marL="829366" algn="l" defTabSz="829366" rtl="0" eaLnBrk="1" latinLnBrk="0" hangingPunct="1">
      <a:defRPr sz="1089" kern="1200">
        <a:solidFill>
          <a:schemeClr val="tx1"/>
        </a:solidFill>
        <a:latin typeface="+mn-lt"/>
        <a:ea typeface="+mn-ea"/>
        <a:cs typeface="+mn-cs"/>
      </a:defRPr>
    </a:lvl3pPr>
    <a:lvl4pPr marL="1244049" algn="l" defTabSz="829366" rtl="0" eaLnBrk="1" latinLnBrk="0" hangingPunct="1">
      <a:defRPr sz="1089" kern="1200">
        <a:solidFill>
          <a:schemeClr val="tx1"/>
        </a:solidFill>
        <a:latin typeface="+mn-lt"/>
        <a:ea typeface="+mn-ea"/>
        <a:cs typeface="+mn-cs"/>
      </a:defRPr>
    </a:lvl4pPr>
    <a:lvl5pPr marL="1658732" algn="l" defTabSz="829366" rtl="0" eaLnBrk="1" latinLnBrk="0" hangingPunct="1">
      <a:defRPr sz="1089" kern="1200">
        <a:solidFill>
          <a:schemeClr val="tx1"/>
        </a:solidFill>
        <a:latin typeface="+mn-lt"/>
        <a:ea typeface="+mn-ea"/>
        <a:cs typeface="+mn-cs"/>
      </a:defRPr>
    </a:lvl5pPr>
    <a:lvl6pPr marL="2073416" algn="l" defTabSz="829366" rtl="0" eaLnBrk="1" latinLnBrk="0" hangingPunct="1">
      <a:defRPr sz="1089" kern="1200">
        <a:solidFill>
          <a:schemeClr val="tx1"/>
        </a:solidFill>
        <a:latin typeface="+mn-lt"/>
        <a:ea typeface="+mn-ea"/>
        <a:cs typeface="+mn-cs"/>
      </a:defRPr>
    </a:lvl6pPr>
    <a:lvl7pPr marL="2488099" algn="l" defTabSz="829366" rtl="0" eaLnBrk="1" latinLnBrk="0" hangingPunct="1">
      <a:defRPr sz="1089" kern="1200">
        <a:solidFill>
          <a:schemeClr val="tx1"/>
        </a:solidFill>
        <a:latin typeface="+mn-lt"/>
        <a:ea typeface="+mn-ea"/>
        <a:cs typeface="+mn-cs"/>
      </a:defRPr>
    </a:lvl7pPr>
    <a:lvl8pPr marL="2902782" algn="l" defTabSz="829366" rtl="0" eaLnBrk="1" latinLnBrk="0" hangingPunct="1">
      <a:defRPr sz="1089" kern="1200">
        <a:solidFill>
          <a:schemeClr val="tx1"/>
        </a:solidFill>
        <a:latin typeface="+mn-lt"/>
        <a:ea typeface="+mn-ea"/>
        <a:cs typeface="+mn-cs"/>
      </a:defRPr>
    </a:lvl8pPr>
    <a:lvl9pPr marL="3317465" algn="l" defTabSz="829366" rtl="0" eaLnBrk="1" latinLnBrk="0" hangingPunct="1">
      <a:defRPr sz="108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F2773D-1AB3-45D7-B4ED-BB9BA76FFCAC}" type="slidenum">
              <a:rPr lang="en-GB" smtClean="0"/>
              <a:t>1</a:t>
            </a:fld>
            <a:endParaRPr lang="en-GB"/>
          </a:p>
        </p:txBody>
      </p:sp>
    </p:spTree>
    <p:extLst>
      <p:ext uri="{BB962C8B-B14F-4D97-AF65-F5344CB8AC3E}">
        <p14:creationId xmlns:p14="http://schemas.microsoft.com/office/powerpoint/2010/main" val="731300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2D09EE2C-25B8-4A72-8982-754CDD3F07B4}"/>
              </a:ext>
            </a:extLst>
          </p:cNvPr>
          <p:cNvSpPr/>
          <p:nvPr userDrawn="1"/>
        </p:nvSpPr>
        <p:spPr>
          <a:xfrm>
            <a:off x="3"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263"/>
          </a:p>
        </p:txBody>
      </p:sp>
      <p:sp>
        <p:nvSpPr>
          <p:cNvPr id="2" name="Title 1">
            <a:extLst>
              <a:ext uri="{FF2B5EF4-FFF2-40B4-BE49-F238E27FC236}">
                <a16:creationId xmlns:a16="http://schemas.microsoft.com/office/drawing/2014/main" id="{E59BBAA4-B426-4200-BAE5-7E5670F6FA69}"/>
              </a:ext>
            </a:extLst>
          </p:cNvPr>
          <p:cNvSpPr>
            <a:spLocks noGrp="1"/>
          </p:cNvSpPr>
          <p:nvPr>
            <p:ph type="ctrTitle" hasCustomPrompt="1"/>
          </p:nvPr>
        </p:nvSpPr>
        <p:spPr>
          <a:xfrm>
            <a:off x="1083593" y="1573667"/>
            <a:ext cx="6798000" cy="2359194"/>
          </a:xfrm>
        </p:spPr>
        <p:txBody>
          <a:bodyPr anchor="b">
            <a:noAutofit/>
          </a:bodyPr>
          <a:lstStyle>
            <a:lvl1pPr algn="l">
              <a:lnSpc>
                <a:spcPct val="80000"/>
              </a:lnSpc>
              <a:defRPr sz="5400" b="1" i="0" spc="0" baseline="0">
                <a:solidFill>
                  <a:schemeClr val="bg1"/>
                </a:solidFill>
                <a:latin typeface="Arial Black" panose="020B0604020202020204" pitchFamily="34" charset="0"/>
                <a:ea typeface="Arial Black" panose="020B0604020202020204" pitchFamily="34" charset="0"/>
                <a:cs typeface="Arial Black" panose="020B0604020202020204" pitchFamily="34" charset="0"/>
              </a:defRPr>
            </a:lvl1pPr>
          </a:lstStyle>
          <a:p>
            <a:r>
              <a:rPr lang="en-US"/>
              <a:t>Presentation</a:t>
            </a:r>
            <a:br>
              <a:rPr lang="en-US"/>
            </a:br>
            <a:r>
              <a:rPr lang="en-US"/>
              <a:t>Heading Area</a:t>
            </a:r>
            <a:endParaRPr lang="en-GB"/>
          </a:p>
        </p:txBody>
      </p:sp>
      <p:sp>
        <p:nvSpPr>
          <p:cNvPr id="7" name="Date Placeholder 6">
            <a:extLst>
              <a:ext uri="{FF2B5EF4-FFF2-40B4-BE49-F238E27FC236}">
                <a16:creationId xmlns:a16="http://schemas.microsoft.com/office/drawing/2014/main" id="{25FC0D39-48D3-467C-B3CB-2ACA7468364D}"/>
              </a:ext>
            </a:extLst>
          </p:cNvPr>
          <p:cNvSpPr>
            <a:spLocks noGrp="1"/>
          </p:cNvSpPr>
          <p:nvPr>
            <p:ph type="dt" sz="half" idx="10"/>
          </p:nvPr>
        </p:nvSpPr>
        <p:spPr>
          <a:xfrm>
            <a:off x="1063151" y="4322270"/>
            <a:ext cx="6798000" cy="342306"/>
          </a:xfrm>
        </p:spPr>
        <p:txBody>
          <a:bodyPr/>
          <a:lstStyle>
            <a:lvl1pPr>
              <a:defRPr sz="1600" b="1">
                <a:solidFill>
                  <a:schemeClr val="bg1"/>
                </a:solidFill>
              </a:defRPr>
            </a:lvl1pPr>
          </a:lstStyle>
          <a:p>
            <a:r>
              <a:rPr lang="en-US"/>
              <a:t>Nov 2024</a:t>
            </a:r>
            <a:endParaRPr lang="en-GB"/>
          </a:p>
        </p:txBody>
      </p:sp>
      <p:sp>
        <p:nvSpPr>
          <p:cNvPr id="57" name="Rectangle 56">
            <a:extLst>
              <a:ext uri="{FF2B5EF4-FFF2-40B4-BE49-F238E27FC236}">
                <a16:creationId xmlns:a16="http://schemas.microsoft.com/office/drawing/2014/main" id="{FA1CE304-8D71-184F-9B68-56206AE679AA}"/>
              </a:ext>
            </a:extLst>
          </p:cNvPr>
          <p:cNvSpPr/>
          <p:nvPr userDrawn="1"/>
        </p:nvSpPr>
        <p:spPr>
          <a:xfrm>
            <a:off x="10066838" y="6036707"/>
            <a:ext cx="1876924" cy="8212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263"/>
              <a:t> </a:t>
            </a:r>
          </a:p>
        </p:txBody>
      </p:sp>
      <p:grpSp>
        <p:nvGrpSpPr>
          <p:cNvPr id="62" name="Group 61">
            <a:extLst>
              <a:ext uri="{FF2B5EF4-FFF2-40B4-BE49-F238E27FC236}">
                <a16:creationId xmlns:a16="http://schemas.microsoft.com/office/drawing/2014/main" id="{5ED97D16-3726-4390-AEF8-C462646C4D34}"/>
              </a:ext>
            </a:extLst>
          </p:cNvPr>
          <p:cNvGrpSpPr/>
          <p:nvPr userDrawn="1"/>
        </p:nvGrpSpPr>
        <p:grpSpPr>
          <a:xfrm>
            <a:off x="10295388" y="6218947"/>
            <a:ext cx="1289976" cy="477907"/>
            <a:chOff x="8659287" y="6753345"/>
            <a:chExt cx="1389987" cy="514959"/>
          </a:xfrm>
        </p:grpSpPr>
        <p:grpSp>
          <p:nvGrpSpPr>
            <p:cNvPr id="63" name="Group 62">
              <a:extLst>
                <a:ext uri="{FF2B5EF4-FFF2-40B4-BE49-F238E27FC236}">
                  <a16:creationId xmlns:a16="http://schemas.microsoft.com/office/drawing/2014/main" id="{C1F59ADB-6E89-49B5-8548-7CD2C2D3F42C}"/>
                </a:ext>
              </a:extLst>
            </p:cNvPr>
            <p:cNvGrpSpPr/>
            <p:nvPr userDrawn="1"/>
          </p:nvGrpSpPr>
          <p:grpSpPr>
            <a:xfrm>
              <a:off x="9535807" y="6753345"/>
              <a:ext cx="513467" cy="514959"/>
              <a:chOff x="11049000" y="5875338"/>
              <a:chExt cx="546100" cy="547687"/>
            </a:xfrm>
          </p:grpSpPr>
          <p:sp>
            <p:nvSpPr>
              <p:cNvPr id="79" name="Freeform 37">
                <a:extLst>
                  <a:ext uri="{FF2B5EF4-FFF2-40B4-BE49-F238E27FC236}">
                    <a16:creationId xmlns:a16="http://schemas.microsoft.com/office/drawing/2014/main" id="{1EE5D0BA-EF6B-4401-A054-8706C82B2AF9}"/>
                  </a:ext>
                </a:extLst>
              </p:cNvPr>
              <p:cNvSpPr>
                <a:spLocks/>
              </p:cNvSpPr>
              <p:nvPr userDrawn="1"/>
            </p:nvSpPr>
            <p:spPr bwMode="auto">
              <a:xfrm>
                <a:off x="11049000" y="5875338"/>
                <a:ext cx="546100" cy="547687"/>
              </a:xfrm>
              <a:custGeom>
                <a:avLst/>
                <a:gdLst>
                  <a:gd name="T0" fmla="*/ 236 w 344"/>
                  <a:gd name="T1" fmla="*/ 0 h 345"/>
                  <a:gd name="T2" fmla="*/ 0 w 344"/>
                  <a:gd name="T3" fmla="*/ 1 h 345"/>
                  <a:gd name="T4" fmla="*/ 1 w 344"/>
                  <a:gd name="T5" fmla="*/ 345 h 345"/>
                  <a:gd name="T6" fmla="*/ 226 w 344"/>
                  <a:gd name="T7" fmla="*/ 345 h 345"/>
                  <a:gd name="T8" fmla="*/ 344 w 344"/>
                  <a:gd name="T9" fmla="*/ 345 h 345"/>
                  <a:gd name="T10" fmla="*/ 344 w 344"/>
                  <a:gd name="T11" fmla="*/ 0 h 345"/>
                  <a:gd name="T12" fmla="*/ 236 w 344"/>
                  <a:gd name="T13" fmla="*/ 0 h 345"/>
                </a:gdLst>
                <a:ahLst/>
                <a:cxnLst>
                  <a:cxn ang="0">
                    <a:pos x="T0" y="T1"/>
                  </a:cxn>
                  <a:cxn ang="0">
                    <a:pos x="T2" y="T3"/>
                  </a:cxn>
                  <a:cxn ang="0">
                    <a:pos x="T4" y="T5"/>
                  </a:cxn>
                  <a:cxn ang="0">
                    <a:pos x="T6" y="T7"/>
                  </a:cxn>
                  <a:cxn ang="0">
                    <a:pos x="T8" y="T9"/>
                  </a:cxn>
                  <a:cxn ang="0">
                    <a:pos x="T10" y="T11"/>
                  </a:cxn>
                  <a:cxn ang="0">
                    <a:pos x="T12" y="T13"/>
                  </a:cxn>
                </a:cxnLst>
                <a:rect l="0" t="0" r="r" b="b"/>
                <a:pathLst>
                  <a:path w="344" h="345">
                    <a:moveTo>
                      <a:pt x="236" y="0"/>
                    </a:moveTo>
                    <a:lnTo>
                      <a:pt x="0" y="1"/>
                    </a:lnTo>
                    <a:lnTo>
                      <a:pt x="1" y="345"/>
                    </a:lnTo>
                    <a:lnTo>
                      <a:pt x="226" y="345"/>
                    </a:lnTo>
                    <a:lnTo>
                      <a:pt x="344" y="345"/>
                    </a:lnTo>
                    <a:lnTo>
                      <a:pt x="344" y="0"/>
                    </a:lnTo>
                    <a:lnTo>
                      <a:pt x="236" y="0"/>
                    </a:lnTo>
                    <a:close/>
                  </a:path>
                </a:pathLst>
              </a:custGeom>
              <a:solidFill>
                <a:srgbClr val="E62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nvGrpSpPr>
              <p:cNvPr id="80" name="Group 79">
                <a:extLst>
                  <a:ext uri="{FF2B5EF4-FFF2-40B4-BE49-F238E27FC236}">
                    <a16:creationId xmlns:a16="http://schemas.microsoft.com/office/drawing/2014/main" id="{AD91EDDE-2880-48F1-B11D-7A9CF8023652}"/>
                  </a:ext>
                </a:extLst>
              </p:cNvPr>
              <p:cNvGrpSpPr/>
              <p:nvPr userDrawn="1"/>
            </p:nvGrpSpPr>
            <p:grpSpPr>
              <a:xfrm>
                <a:off x="11085513" y="5975350"/>
                <a:ext cx="477837" cy="349250"/>
                <a:chOff x="11085513" y="5975350"/>
                <a:chExt cx="477837" cy="349250"/>
              </a:xfrm>
              <a:solidFill>
                <a:schemeClr val="bg1"/>
              </a:solidFill>
            </p:grpSpPr>
            <p:sp>
              <p:nvSpPr>
                <p:cNvPr id="81" name="Freeform 38">
                  <a:extLst>
                    <a:ext uri="{FF2B5EF4-FFF2-40B4-BE49-F238E27FC236}">
                      <a16:creationId xmlns:a16="http://schemas.microsoft.com/office/drawing/2014/main" id="{B8783D87-0271-4917-B6F4-A0CF1BCD4EBE}"/>
                    </a:ext>
                  </a:extLst>
                </p:cNvPr>
                <p:cNvSpPr>
                  <a:spLocks noEditPoints="1"/>
                </p:cNvSpPr>
                <p:nvPr userDrawn="1"/>
              </p:nvSpPr>
              <p:spPr bwMode="auto">
                <a:xfrm>
                  <a:off x="11085513" y="6084888"/>
                  <a:ext cx="63500" cy="128587"/>
                </a:xfrm>
                <a:custGeom>
                  <a:avLst/>
                  <a:gdLst>
                    <a:gd name="T0" fmla="*/ 582 w 1257"/>
                    <a:gd name="T1" fmla="*/ 1440 h 2536"/>
                    <a:gd name="T2" fmla="*/ 641 w 1257"/>
                    <a:gd name="T3" fmla="*/ 1440 h 2536"/>
                    <a:gd name="T4" fmla="*/ 838 w 1257"/>
                    <a:gd name="T5" fmla="*/ 998 h 2536"/>
                    <a:gd name="T6" fmla="*/ 838 w 1257"/>
                    <a:gd name="T7" fmla="*/ 471 h 2536"/>
                    <a:gd name="T8" fmla="*/ 629 w 1257"/>
                    <a:gd name="T9" fmla="*/ 52 h 2536"/>
                    <a:gd name="T10" fmla="*/ 580 w 1257"/>
                    <a:gd name="T11" fmla="*/ 53 h 2536"/>
                    <a:gd name="T12" fmla="*/ 582 w 1257"/>
                    <a:gd name="T13" fmla="*/ 1440 h 2536"/>
                    <a:gd name="T14" fmla="*/ 2 w 1257"/>
                    <a:gd name="T15" fmla="*/ 2536 h 2536"/>
                    <a:gd name="T16" fmla="*/ 2 w 1257"/>
                    <a:gd name="T17" fmla="*/ 2490 h 2536"/>
                    <a:gd name="T18" fmla="*/ 163 w 1257"/>
                    <a:gd name="T19" fmla="*/ 2490 h 2536"/>
                    <a:gd name="T20" fmla="*/ 158 w 1257"/>
                    <a:gd name="T21" fmla="*/ 53 h 2536"/>
                    <a:gd name="T22" fmla="*/ 0 w 1257"/>
                    <a:gd name="T23" fmla="*/ 54 h 2536"/>
                    <a:gd name="T24" fmla="*/ 0 w 1257"/>
                    <a:gd name="T25" fmla="*/ 8 h 2536"/>
                    <a:gd name="T26" fmla="*/ 679 w 1257"/>
                    <a:gd name="T27" fmla="*/ 7 h 2536"/>
                    <a:gd name="T28" fmla="*/ 1256 w 1257"/>
                    <a:gd name="T29" fmla="*/ 749 h 2536"/>
                    <a:gd name="T30" fmla="*/ 787 w 1257"/>
                    <a:gd name="T31" fmla="*/ 1480 h 2536"/>
                    <a:gd name="T32" fmla="*/ 582 w 1257"/>
                    <a:gd name="T33" fmla="*/ 1504 h 2536"/>
                    <a:gd name="T34" fmla="*/ 584 w 1257"/>
                    <a:gd name="T35" fmla="*/ 2489 h 2536"/>
                    <a:gd name="T36" fmla="*/ 728 w 1257"/>
                    <a:gd name="T37" fmla="*/ 2489 h 2536"/>
                    <a:gd name="T38" fmla="*/ 728 w 1257"/>
                    <a:gd name="T39" fmla="*/ 2535 h 2536"/>
                    <a:gd name="T40" fmla="*/ 2 w 1257"/>
                    <a:gd name="T41" fmla="*/ 2536 h 2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57" h="2536">
                      <a:moveTo>
                        <a:pt x="582" y="1440"/>
                      </a:moveTo>
                      <a:cubicBezTo>
                        <a:pt x="641" y="1440"/>
                        <a:pt x="641" y="1440"/>
                        <a:pt x="641" y="1440"/>
                      </a:cubicBezTo>
                      <a:cubicBezTo>
                        <a:pt x="797" y="1434"/>
                        <a:pt x="842" y="1438"/>
                        <a:pt x="838" y="998"/>
                      </a:cubicBezTo>
                      <a:cubicBezTo>
                        <a:pt x="838" y="471"/>
                        <a:pt x="838" y="471"/>
                        <a:pt x="838" y="471"/>
                      </a:cubicBezTo>
                      <a:cubicBezTo>
                        <a:pt x="842" y="74"/>
                        <a:pt x="777" y="61"/>
                        <a:pt x="629" y="52"/>
                      </a:cubicBezTo>
                      <a:cubicBezTo>
                        <a:pt x="580" y="53"/>
                        <a:pt x="580" y="53"/>
                        <a:pt x="580" y="53"/>
                      </a:cubicBezTo>
                      <a:lnTo>
                        <a:pt x="582" y="1440"/>
                      </a:lnTo>
                      <a:close/>
                      <a:moveTo>
                        <a:pt x="2" y="2536"/>
                      </a:moveTo>
                      <a:cubicBezTo>
                        <a:pt x="2" y="2490"/>
                        <a:pt x="2" y="2490"/>
                        <a:pt x="2" y="2490"/>
                      </a:cubicBezTo>
                      <a:cubicBezTo>
                        <a:pt x="163" y="2490"/>
                        <a:pt x="163" y="2490"/>
                        <a:pt x="163" y="2490"/>
                      </a:cubicBezTo>
                      <a:cubicBezTo>
                        <a:pt x="158" y="53"/>
                        <a:pt x="158" y="53"/>
                        <a:pt x="158" y="53"/>
                      </a:cubicBezTo>
                      <a:cubicBezTo>
                        <a:pt x="0" y="54"/>
                        <a:pt x="0" y="54"/>
                        <a:pt x="0" y="54"/>
                      </a:cubicBezTo>
                      <a:cubicBezTo>
                        <a:pt x="0" y="8"/>
                        <a:pt x="0" y="8"/>
                        <a:pt x="0" y="8"/>
                      </a:cubicBezTo>
                      <a:cubicBezTo>
                        <a:pt x="679" y="7"/>
                        <a:pt x="679" y="7"/>
                        <a:pt x="679" y="7"/>
                      </a:cubicBezTo>
                      <a:cubicBezTo>
                        <a:pt x="1068" y="0"/>
                        <a:pt x="1256" y="397"/>
                        <a:pt x="1256" y="749"/>
                      </a:cubicBezTo>
                      <a:cubicBezTo>
                        <a:pt x="1257" y="1107"/>
                        <a:pt x="1106" y="1403"/>
                        <a:pt x="787" y="1480"/>
                      </a:cubicBezTo>
                      <a:cubicBezTo>
                        <a:pt x="582" y="1504"/>
                        <a:pt x="582" y="1504"/>
                        <a:pt x="582" y="1504"/>
                      </a:cubicBezTo>
                      <a:cubicBezTo>
                        <a:pt x="584" y="2489"/>
                        <a:pt x="584" y="2489"/>
                        <a:pt x="584" y="2489"/>
                      </a:cubicBezTo>
                      <a:cubicBezTo>
                        <a:pt x="728" y="2489"/>
                        <a:pt x="728" y="2489"/>
                        <a:pt x="728" y="2489"/>
                      </a:cubicBezTo>
                      <a:cubicBezTo>
                        <a:pt x="728" y="2535"/>
                        <a:pt x="728" y="2535"/>
                        <a:pt x="728" y="2535"/>
                      </a:cubicBezTo>
                      <a:lnTo>
                        <a:pt x="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39">
                  <a:extLst>
                    <a:ext uri="{FF2B5EF4-FFF2-40B4-BE49-F238E27FC236}">
                      <a16:creationId xmlns:a16="http://schemas.microsoft.com/office/drawing/2014/main" id="{804409F1-33B0-4B1C-9CD7-DA5D8343EB9E}"/>
                    </a:ext>
                  </a:extLst>
                </p:cNvPr>
                <p:cNvSpPr>
                  <a:spLocks noEditPoints="1"/>
                </p:cNvSpPr>
                <p:nvPr userDrawn="1"/>
              </p:nvSpPr>
              <p:spPr bwMode="auto">
                <a:xfrm>
                  <a:off x="11147425" y="6115050"/>
                  <a:ext cx="53975" cy="100012"/>
                </a:xfrm>
                <a:custGeom>
                  <a:avLst/>
                  <a:gdLst>
                    <a:gd name="T0" fmla="*/ 428 w 1059"/>
                    <a:gd name="T1" fmla="*/ 1682 h 1962"/>
                    <a:gd name="T2" fmla="*/ 532 w 1059"/>
                    <a:gd name="T3" fmla="*/ 1927 h 1962"/>
                    <a:gd name="T4" fmla="*/ 646 w 1059"/>
                    <a:gd name="T5" fmla="*/ 1681 h 1962"/>
                    <a:gd name="T6" fmla="*/ 643 w 1059"/>
                    <a:gd name="T7" fmla="*/ 290 h 1962"/>
                    <a:gd name="T8" fmla="*/ 528 w 1059"/>
                    <a:gd name="T9" fmla="*/ 53 h 1962"/>
                    <a:gd name="T10" fmla="*/ 425 w 1059"/>
                    <a:gd name="T11" fmla="*/ 291 h 1962"/>
                    <a:gd name="T12" fmla="*/ 428 w 1059"/>
                    <a:gd name="T13" fmla="*/ 1682 h 1962"/>
                    <a:gd name="T14" fmla="*/ 893 w 1059"/>
                    <a:gd name="T15" fmla="*/ 233 h 1962"/>
                    <a:gd name="T16" fmla="*/ 1058 w 1059"/>
                    <a:gd name="T17" fmla="*/ 965 h 1962"/>
                    <a:gd name="T18" fmla="*/ 924 w 1059"/>
                    <a:gd name="T19" fmla="*/ 1658 h 1962"/>
                    <a:gd name="T20" fmla="*/ 534 w 1059"/>
                    <a:gd name="T21" fmla="*/ 1962 h 1962"/>
                    <a:gd name="T22" fmla="*/ 143 w 1059"/>
                    <a:gd name="T23" fmla="*/ 1666 h 1962"/>
                    <a:gd name="T24" fmla="*/ 1 w 1059"/>
                    <a:gd name="T25" fmla="*/ 967 h 1962"/>
                    <a:gd name="T26" fmla="*/ 158 w 1059"/>
                    <a:gd name="T27" fmla="*/ 246 h 1962"/>
                    <a:gd name="T28" fmla="*/ 530 w 1059"/>
                    <a:gd name="T29" fmla="*/ 0 h 1962"/>
                    <a:gd name="T30" fmla="*/ 893 w 1059"/>
                    <a:gd name="T31" fmla="*/ 233 h 1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59" h="1962">
                      <a:moveTo>
                        <a:pt x="428" y="1682"/>
                      </a:moveTo>
                      <a:cubicBezTo>
                        <a:pt x="428" y="1843"/>
                        <a:pt x="445" y="1927"/>
                        <a:pt x="532" y="1927"/>
                      </a:cubicBezTo>
                      <a:cubicBezTo>
                        <a:pt x="625" y="1926"/>
                        <a:pt x="646" y="1843"/>
                        <a:pt x="646" y="1681"/>
                      </a:cubicBezTo>
                      <a:cubicBezTo>
                        <a:pt x="643" y="290"/>
                        <a:pt x="643" y="290"/>
                        <a:pt x="643" y="290"/>
                      </a:cubicBezTo>
                      <a:cubicBezTo>
                        <a:pt x="643" y="149"/>
                        <a:pt x="607" y="53"/>
                        <a:pt x="528" y="53"/>
                      </a:cubicBezTo>
                      <a:cubicBezTo>
                        <a:pt x="448" y="54"/>
                        <a:pt x="425" y="149"/>
                        <a:pt x="425" y="291"/>
                      </a:cubicBezTo>
                      <a:lnTo>
                        <a:pt x="428" y="1682"/>
                      </a:lnTo>
                      <a:close/>
                      <a:moveTo>
                        <a:pt x="893" y="233"/>
                      </a:moveTo>
                      <a:cubicBezTo>
                        <a:pt x="993" y="399"/>
                        <a:pt x="1058" y="673"/>
                        <a:pt x="1058" y="965"/>
                      </a:cubicBezTo>
                      <a:cubicBezTo>
                        <a:pt x="1059" y="1268"/>
                        <a:pt x="1021" y="1464"/>
                        <a:pt x="924" y="1658"/>
                      </a:cubicBezTo>
                      <a:cubicBezTo>
                        <a:pt x="828" y="1853"/>
                        <a:pt x="670" y="1962"/>
                        <a:pt x="534" y="1962"/>
                      </a:cubicBezTo>
                      <a:cubicBezTo>
                        <a:pt x="398" y="1962"/>
                        <a:pt x="240" y="1860"/>
                        <a:pt x="143" y="1666"/>
                      </a:cubicBezTo>
                      <a:cubicBezTo>
                        <a:pt x="46" y="1472"/>
                        <a:pt x="1" y="1270"/>
                        <a:pt x="1" y="967"/>
                      </a:cubicBezTo>
                      <a:cubicBezTo>
                        <a:pt x="0" y="675"/>
                        <a:pt x="57" y="413"/>
                        <a:pt x="158" y="246"/>
                      </a:cubicBezTo>
                      <a:cubicBezTo>
                        <a:pt x="254" y="84"/>
                        <a:pt x="401" y="0"/>
                        <a:pt x="530" y="0"/>
                      </a:cubicBezTo>
                      <a:cubicBezTo>
                        <a:pt x="660" y="0"/>
                        <a:pt x="795" y="71"/>
                        <a:pt x="893" y="2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40">
                  <a:extLst>
                    <a:ext uri="{FF2B5EF4-FFF2-40B4-BE49-F238E27FC236}">
                      <a16:creationId xmlns:a16="http://schemas.microsoft.com/office/drawing/2014/main" id="{65535C39-237D-4382-97A1-F7AB0309909C}"/>
                    </a:ext>
                  </a:extLst>
                </p:cNvPr>
                <p:cNvSpPr>
                  <a:spLocks noEditPoints="1"/>
                </p:cNvSpPr>
                <p:nvPr userDrawn="1"/>
              </p:nvSpPr>
              <p:spPr bwMode="auto">
                <a:xfrm>
                  <a:off x="11452225" y="6115050"/>
                  <a:ext cx="52388" cy="98425"/>
                </a:xfrm>
                <a:custGeom>
                  <a:avLst/>
                  <a:gdLst>
                    <a:gd name="T0" fmla="*/ 428 w 1058"/>
                    <a:gd name="T1" fmla="*/ 1681 h 1963"/>
                    <a:gd name="T2" fmla="*/ 531 w 1058"/>
                    <a:gd name="T3" fmla="*/ 1927 h 1963"/>
                    <a:gd name="T4" fmla="*/ 646 w 1058"/>
                    <a:gd name="T5" fmla="*/ 1681 h 1963"/>
                    <a:gd name="T6" fmla="*/ 643 w 1058"/>
                    <a:gd name="T7" fmla="*/ 290 h 1963"/>
                    <a:gd name="T8" fmla="*/ 527 w 1058"/>
                    <a:gd name="T9" fmla="*/ 53 h 1963"/>
                    <a:gd name="T10" fmla="*/ 425 w 1058"/>
                    <a:gd name="T11" fmla="*/ 291 h 1963"/>
                    <a:gd name="T12" fmla="*/ 428 w 1058"/>
                    <a:gd name="T13" fmla="*/ 1681 h 1963"/>
                    <a:gd name="T14" fmla="*/ 892 w 1058"/>
                    <a:gd name="T15" fmla="*/ 233 h 1963"/>
                    <a:gd name="T16" fmla="*/ 1058 w 1058"/>
                    <a:gd name="T17" fmla="*/ 965 h 1963"/>
                    <a:gd name="T18" fmla="*/ 924 w 1058"/>
                    <a:gd name="T19" fmla="*/ 1658 h 1963"/>
                    <a:gd name="T20" fmla="*/ 534 w 1058"/>
                    <a:gd name="T21" fmla="*/ 1962 h 1963"/>
                    <a:gd name="T22" fmla="*/ 143 w 1058"/>
                    <a:gd name="T23" fmla="*/ 1666 h 1963"/>
                    <a:gd name="T24" fmla="*/ 0 w 1058"/>
                    <a:gd name="T25" fmla="*/ 967 h 1963"/>
                    <a:gd name="T26" fmla="*/ 157 w 1058"/>
                    <a:gd name="T27" fmla="*/ 246 h 1963"/>
                    <a:gd name="T28" fmla="*/ 530 w 1058"/>
                    <a:gd name="T29" fmla="*/ 0 h 1963"/>
                    <a:gd name="T30" fmla="*/ 892 w 1058"/>
                    <a:gd name="T31" fmla="*/ 233 h 1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58" h="1963">
                      <a:moveTo>
                        <a:pt x="428" y="1681"/>
                      </a:moveTo>
                      <a:cubicBezTo>
                        <a:pt x="428" y="1843"/>
                        <a:pt x="444" y="1927"/>
                        <a:pt x="531" y="1927"/>
                      </a:cubicBezTo>
                      <a:cubicBezTo>
                        <a:pt x="624" y="1926"/>
                        <a:pt x="646" y="1843"/>
                        <a:pt x="646" y="1681"/>
                      </a:cubicBezTo>
                      <a:cubicBezTo>
                        <a:pt x="643" y="290"/>
                        <a:pt x="643" y="290"/>
                        <a:pt x="643" y="290"/>
                      </a:cubicBezTo>
                      <a:cubicBezTo>
                        <a:pt x="643" y="149"/>
                        <a:pt x="607" y="53"/>
                        <a:pt x="527" y="53"/>
                      </a:cubicBezTo>
                      <a:cubicBezTo>
                        <a:pt x="447" y="54"/>
                        <a:pt x="425" y="149"/>
                        <a:pt x="425" y="291"/>
                      </a:cubicBezTo>
                      <a:lnTo>
                        <a:pt x="428" y="1681"/>
                      </a:lnTo>
                      <a:close/>
                      <a:moveTo>
                        <a:pt x="892" y="233"/>
                      </a:moveTo>
                      <a:cubicBezTo>
                        <a:pt x="993" y="399"/>
                        <a:pt x="1057" y="673"/>
                        <a:pt x="1058" y="965"/>
                      </a:cubicBezTo>
                      <a:cubicBezTo>
                        <a:pt x="1058" y="1268"/>
                        <a:pt x="1020" y="1464"/>
                        <a:pt x="924" y="1658"/>
                      </a:cubicBezTo>
                      <a:cubicBezTo>
                        <a:pt x="828" y="1853"/>
                        <a:pt x="670" y="1962"/>
                        <a:pt x="534" y="1962"/>
                      </a:cubicBezTo>
                      <a:cubicBezTo>
                        <a:pt x="398" y="1963"/>
                        <a:pt x="240" y="1860"/>
                        <a:pt x="143" y="1666"/>
                      </a:cubicBezTo>
                      <a:cubicBezTo>
                        <a:pt x="46" y="1472"/>
                        <a:pt x="1" y="1271"/>
                        <a:pt x="0" y="967"/>
                      </a:cubicBezTo>
                      <a:cubicBezTo>
                        <a:pt x="0" y="675"/>
                        <a:pt x="57" y="413"/>
                        <a:pt x="157" y="246"/>
                      </a:cubicBezTo>
                      <a:cubicBezTo>
                        <a:pt x="254" y="84"/>
                        <a:pt x="401" y="0"/>
                        <a:pt x="530" y="0"/>
                      </a:cubicBezTo>
                      <a:cubicBezTo>
                        <a:pt x="659" y="0"/>
                        <a:pt x="795" y="71"/>
                        <a:pt x="892" y="2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41">
                  <a:extLst>
                    <a:ext uri="{FF2B5EF4-FFF2-40B4-BE49-F238E27FC236}">
                      <a16:creationId xmlns:a16="http://schemas.microsoft.com/office/drawing/2014/main" id="{EF27CBCD-158B-4C89-AE32-361255E8CE8B}"/>
                    </a:ext>
                  </a:extLst>
                </p:cNvPr>
                <p:cNvSpPr>
                  <a:spLocks/>
                </p:cNvSpPr>
                <p:nvPr userDrawn="1"/>
              </p:nvSpPr>
              <p:spPr bwMode="auto">
                <a:xfrm>
                  <a:off x="11395075" y="6115050"/>
                  <a:ext cx="53975" cy="100012"/>
                </a:xfrm>
                <a:custGeom>
                  <a:avLst/>
                  <a:gdLst>
                    <a:gd name="T0" fmla="*/ 1054 w 1092"/>
                    <a:gd name="T1" fmla="*/ 1234 h 1971"/>
                    <a:gd name="T2" fmla="*/ 988 w 1092"/>
                    <a:gd name="T3" fmla="*/ 1587 h 1971"/>
                    <a:gd name="T4" fmla="*/ 605 w 1092"/>
                    <a:gd name="T5" fmla="*/ 1923 h 1971"/>
                    <a:gd name="T6" fmla="*/ 424 w 1092"/>
                    <a:gd name="T7" fmla="*/ 1687 h 1971"/>
                    <a:gd name="T8" fmla="*/ 421 w 1092"/>
                    <a:gd name="T9" fmla="*/ 296 h 1971"/>
                    <a:gd name="T10" fmla="*/ 567 w 1092"/>
                    <a:gd name="T11" fmla="*/ 35 h 1971"/>
                    <a:gd name="T12" fmla="*/ 826 w 1092"/>
                    <a:gd name="T13" fmla="*/ 266 h 1971"/>
                    <a:gd name="T14" fmla="*/ 1004 w 1092"/>
                    <a:gd name="T15" fmla="*/ 877 h 1971"/>
                    <a:gd name="T16" fmla="*/ 1027 w 1092"/>
                    <a:gd name="T17" fmla="*/ 878 h 1971"/>
                    <a:gd name="T18" fmla="*/ 1028 w 1092"/>
                    <a:gd name="T19" fmla="*/ 9 h 1971"/>
                    <a:gd name="T20" fmla="*/ 1007 w 1092"/>
                    <a:gd name="T21" fmla="*/ 10 h 1971"/>
                    <a:gd name="T22" fmla="*/ 550 w 1092"/>
                    <a:gd name="T23" fmla="*/ 5 h 1971"/>
                    <a:gd name="T24" fmla="*/ 171 w 1092"/>
                    <a:gd name="T25" fmla="*/ 252 h 1971"/>
                    <a:gd name="T26" fmla="*/ 1 w 1092"/>
                    <a:gd name="T27" fmla="*/ 972 h 1971"/>
                    <a:gd name="T28" fmla="*/ 143 w 1092"/>
                    <a:gd name="T29" fmla="*/ 1680 h 1971"/>
                    <a:gd name="T30" fmla="*/ 571 w 1092"/>
                    <a:gd name="T31" fmla="*/ 1964 h 1971"/>
                    <a:gd name="T32" fmla="*/ 1002 w 1092"/>
                    <a:gd name="T33" fmla="*/ 1662 h 1971"/>
                    <a:gd name="T34" fmla="*/ 1092 w 1092"/>
                    <a:gd name="T35" fmla="*/ 1232 h 1971"/>
                    <a:gd name="T36" fmla="*/ 1054 w 1092"/>
                    <a:gd name="T37" fmla="*/ 1234 h 1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92" h="1971">
                      <a:moveTo>
                        <a:pt x="1054" y="1234"/>
                      </a:moveTo>
                      <a:cubicBezTo>
                        <a:pt x="1054" y="1234"/>
                        <a:pt x="1060" y="1366"/>
                        <a:pt x="988" y="1587"/>
                      </a:cubicBezTo>
                      <a:cubicBezTo>
                        <a:pt x="915" y="1809"/>
                        <a:pt x="698" y="1923"/>
                        <a:pt x="605" y="1923"/>
                      </a:cubicBezTo>
                      <a:cubicBezTo>
                        <a:pt x="496" y="1923"/>
                        <a:pt x="424" y="1849"/>
                        <a:pt x="424" y="1687"/>
                      </a:cubicBezTo>
                      <a:cubicBezTo>
                        <a:pt x="421" y="296"/>
                        <a:pt x="421" y="296"/>
                        <a:pt x="421" y="296"/>
                      </a:cubicBezTo>
                      <a:cubicBezTo>
                        <a:pt x="421" y="155"/>
                        <a:pt x="456" y="35"/>
                        <a:pt x="567" y="35"/>
                      </a:cubicBezTo>
                      <a:cubicBezTo>
                        <a:pt x="647" y="35"/>
                        <a:pt x="751" y="98"/>
                        <a:pt x="826" y="266"/>
                      </a:cubicBezTo>
                      <a:cubicBezTo>
                        <a:pt x="891" y="408"/>
                        <a:pt x="1004" y="877"/>
                        <a:pt x="1004" y="877"/>
                      </a:cubicBezTo>
                      <a:cubicBezTo>
                        <a:pt x="1027" y="878"/>
                        <a:pt x="1027" y="878"/>
                        <a:pt x="1027" y="878"/>
                      </a:cubicBezTo>
                      <a:cubicBezTo>
                        <a:pt x="1028" y="9"/>
                        <a:pt x="1028" y="9"/>
                        <a:pt x="1028" y="9"/>
                      </a:cubicBezTo>
                      <a:cubicBezTo>
                        <a:pt x="1016" y="11"/>
                        <a:pt x="1015" y="10"/>
                        <a:pt x="1007" y="10"/>
                      </a:cubicBezTo>
                      <a:cubicBezTo>
                        <a:pt x="892" y="296"/>
                        <a:pt x="758" y="0"/>
                        <a:pt x="550" y="5"/>
                      </a:cubicBezTo>
                      <a:cubicBezTo>
                        <a:pt x="382" y="10"/>
                        <a:pt x="267" y="89"/>
                        <a:pt x="171" y="252"/>
                      </a:cubicBezTo>
                      <a:cubicBezTo>
                        <a:pt x="71" y="418"/>
                        <a:pt x="0" y="681"/>
                        <a:pt x="1" y="972"/>
                      </a:cubicBezTo>
                      <a:cubicBezTo>
                        <a:pt x="1" y="1276"/>
                        <a:pt x="46" y="1486"/>
                        <a:pt x="143" y="1680"/>
                      </a:cubicBezTo>
                      <a:cubicBezTo>
                        <a:pt x="241" y="1874"/>
                        <a:pt x="425" y="1971"/>
                        <a:pt x="571" y="1964"/>
                      </a:cubicBezTo>
                      <a:cubicBezTo>
                        <a:pt x="760" y="1957"/>
                        <a:pt x="914" y="1837"/>
                        <a:pt x="1002" y="1662"/>
                      </a:cubicBezTo>
                      <a:cubicBezTo>
                        <a:pt x="1065" y="1535"/>
                        <a:pt x="1083" y="1400"/>
                        <a:pt x="1092" y="1232"/>
                      </a:cubicBezTo>
                      <a:lnTo>
                        <a:pt x="1054" y="12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42">
                  <a:extLst>
                    <a:ext uri="{FF2B5EF4-FFF2-40B4-BE49-F238E27FC236}">
                      <a16:creationId xmlns:a16="http://schemas.microsoft.com/office/drawing/2014/main" id="{B9716A62-2799-4025-B5A6-FB115D76C5FC}"/>
                    </a:ext>
                  </a:extLst>
                </p:cNvPr>
                <p:cNvSpPr>
                  <a:spLocks/>
                </p:cNvSpPr>
                <p:nvPr userDrawn="1"/>
              </p:nvSpPr>
              <p:spPr bwMode="auto">
                <a:xfrm>
                  <a:off x="11199813" y="6116638"/>
                  <a:ext cx="85725" cy="96837"/>
                </a:xfrm>
                <a:custGeom>
                  <a:avLst/>
                  <a:gdLst>
                    <a:gd name="T0" fmla="*/ 0 w 1718"/>
                    <a:gd name="T1" fmla="*/ 4 h 1909"/>
                    <a:gd name="T2" fmla="*/ 629 w 1718"/>
                    <a:gd name="T3" fmla="*/ 2 h 1909"/>
                    <a:gd name="T4" fmla="*/ 629 w 1718"/>
                    <a:gd name="T5" fmla="*/ 49 h 1909"/>
                    <a:gd name="T6" fmla="*/ 490 w 1718"/>
                    <a:gd name="T7" fmla="*/ 50 h 1909"/>
                    <a:gd name="T8" fmla="*/ 695 w 1718"/>
                    <a:gd name="T9" fmla="*/ 1223 h 1909"/>
                    <a:gd name="T10" fmla="*/ 809 w 1718"/>
                    <a:gd name="T11" fmla="*/ 523 h 1909"/>
                    <a:gd name="T12" fmla="*/ 735 w 1718"/>
                    <a:gd name="T13" fmla="*/ 49 h 1909"/>
                    <a:gd name="T14" fmla="*/ 665 w 1718"/>
                    <a:gd name="T15" fmla="*/ 49 h 1909"/>
                    <a:gd name="T16" fmla="*/ 665 w 1718"/>
                    <a:gd name="T17" fmla="*/ 2 h 1909"/>
                    <a:gd name="T18" fmla="*/ 1261 w 1718"/>
                    <a:gd name="T19" fmla="*/ 1 h 1909"/>
                    <a:gd name="T20" fmla="*/ 1261 w 1718"/>
                    <a:gd name="T21" fmla="*/ 48 h 1909"/>
                    <a:gd name="T22" fmla="*/ 1130 w 1718"/>
                    <a:gd name="T23" fmla="*/ 48 h 1909"/>
                    <a:gd name="T24" fmla="*/ 1338 w 1718"/>
                    <a:gd name="T25" fmla="*/ 1232 h 1909"/>
                    <a:gd name="T26" fmla="*/ 1464 w 1718"/>
                    <a:gd name="T27" fmla="*/ 443 h 1909"/>
                    <a:gd name="T28" fmla="*/ 1391 w 1718"/>
                    <a:gd name="T29" fmla="*/ 62 h 1909"/>
                    <a:gd name="T30" fmla="*/ 1335 w 1718"/>
                    <a:gd name="T31" fmla="*/ 48 h 1909"/>
                    <a:gd name="T32" fmla="*/ 1335 w 1718"/>
                    <a:gd name="T33" fmla="*/ 1 h 1909"/>
                    <a:gd name="T34" fmla="*/ 1718 w 1718"/>
                    <a:gd name="T35" fmla="*/ 0 h 1909"/>
                    <a:gd name="T36" fmla="*/ 1718 w 1718"/>
                    <a:gd name="T37" fmla="*/ 47 h 1909"/>
                    <a:gd name="T38" fmla="*/ 1508 w 1718"/>
                    <a:gd name="T39" fmla="*/ 495 h 1909"/>
                    <a:gd name="T40" fmla="*/ 1282 w 1718"/>
                    <a:gd name="T41" fmla="*/ 1907 h 1909"/>
                    <a:gd name="T42" fmla="*/ 1052 w 1718"/>
                    <a:gd name="T43" fmla="*/ 1908 h 1909"/>
                    <a:gd name="T44" fmla="*/ 846 w 1718"/>
                    <a:gd name="T45" fmla="*/ 667 h 1909"/>
                    <a:gd name="T46" fmla="*/ 631 w 1718"/>
                    <a:gd name="T47" fmla="*/ 1908 h 1909"/>
                    <a:gd name="T48" fmla="*/ 424 w 1718"/>
                    <a:gd name="T49" fmla="*/ 1909 h 1909"/>
                    <a:gd name="T50" fmla="*/ 102 w 1718"/>
                    <a:gd name="T51" fmla="*/ 51 h 1909"/>
                    <a:gd name="T52" fmla="*/ 0 w 1718"/>
                    <a:gd name="T53" fmla="*/ 51 h 1909"/>
                    <a:gd name="T54" fmla="*/ 0 w 1718"/>
                    <a:gd name="T55" fmla="*/ 4 h 1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18" h="1909">
                      <a:moveTo>
                        <a:pt x="0" y="4"/>
                      </a:moveTo>
                      <a:cubicBezTo>
                        <a:pt x="629" y="2"/>
                        <a:pt x="629" y="2"/>
                        <a:pt x="629" y="2"/>
                      </a:cubicBezTo>
                      <a:cubicBezTo>
                        <a:pt x="629" y="49"/>
                        <a:pt x="629" y="49"/>
                        <a:pt x="629" y="49"/>
                      </a:cubicBezTo>
                      <a:cubicBezTo>
                        <a:pt x="490" y="50"/>
                        <a:pt x="490" y="50"/>
                        <a:pt x="490" y="50"/>
                      </a:cubicBezTo>
                      <a:cubicBezTo>
                        <a:pt x="695" y="1223"/>
                        <a:pt x="695" y="1223"/>
                        <a:pt x="695" y="1223"/>
                      </a:cubicBezTo>
                      <a:cubicBezTo>
                        <a:pt x="809" y="523"/>
                        <a:pt x="809" y="523"/>
                        <a:pt x="809" y="523"/>
                      </a:cubicBezTo>
                      <a:cubicBezTo>
                        <a:pt x="735" y="49"/>
                        <a:pt x="735" y="49"/>
                        <a:pt x="735" y="49"/>
                      </a:cubicBezTo>
                      <a:cubicBezTo>
                        <a:pt x="665" y="49"/>
                        <a:pt x="665" y="49"/>
                        <a:pt x="665" y="49"/>
                      </a:cubicBezTo>
                      <a:cubicBezTo>
                        <a:pt x="665" y="2"/>
                        <a:pt x="665" y="2"/>
                        <a:pt x="665" y="2"/>
                      </a:cubicBezTo>
                      <a:cubicBezTo>
                        <a:pt x="1261" y="1"/>
                        <a:pt x="1261" y="1"/>
                        <a:pt x="1261" y="1"/>
                      </a:cubicBezTo>
                      <a:cubicBezTo>
                        <a:pt x="1261" y="48"/>
                        <a:pt x="1261" y="48"/>
                        <a:pt x="1261" y="48"/>
                      </a:cubicBezTo>
                      <a:cubicBezTo>
                        <a:pt x="1130" y="48"/>
                        <a:pt x="1130" y="48"/>
                        <a:pt x="1130" y="48"/>
                      </a:cubicBezTo>
                      <a:cubicBezTo>
                        <a:pt x="1338" y="1232"/>
                        <a:pt x="1338" y="1232"/>
                        <a:pt x="1338" y="1232"/>
                      </a:cubicBezTo>
                      <a:cubicBezTo>
                        <a:pt x="1464" y="443"/>
                        <a:pt x="1464" y="443"/>
                        <a:pt x="1464" y="443"/>
                      </a:cubicBezTo>
                      <a:cubicBezTo>
                        <a:pt x="1514" y="111"/>
                        <a:pt x="1443" y="75"/>
                        <a:pt x="1391" y="62"/>
                      </a:cubicBezTo>
                      <a:cubicBezTo>
                        <a:pt x="1335" y="48"/>
                        <a:pt x="1335" y="48"/>
                        <a:pt x="1335" y="48"/>
                      </a:cubicBezTo>
                      <a:cubicBezTo>
                        <a:pt x="1335" y="1"/>
                        <a:pt x="1335" y="1"/>
                        <a:pt x="1335" y="1"/>
                      </a:cubicBezTo>
                      <a:cubicBezTo>
                        <a:pt x="1718" y="0"/>
                        <a:pt x="1718" y="0"/>
                        <a:pt x="1718" y="0"/>
                      </a:cubicBezTo>
                      <a:cubicBezTo>
                        <a:pt x="1718" y="47"/>
                        <a:pt x="1718" y="47"/>
                        <a:pt x="1718" y="47"/>
                      </a:cubicBezTo>
                      <a:cubicBezTo>
                        <a:pt x="1620" y="48"/>
                        <a:pt x="1566" y="154"/>
                        <a:pt x="1508" y="495"/>
                      </a:cubicBezTo>
                      <a:cubicBezTo>
                        <a:pt x="1282" y="1907"/>
                        <a:pt x="1282" y="1907"/>
                        <a:pt x="1282" y="1907"/>
                      </a:cubicBezTo>
                      <a:cubicBezTo>
                        <a:pt x="1052" y="1908"/>
                        <a:pt x="1052" y="1908"/>
                        <a:pt x="1052" y="1908"/>
                      </a:cubicBezTo>
                      <a:cubicBezTo>
                        <a:pt x="846" y="667"/>
                        <a:pt x="846" y="667"/>
                        <a:pt x="846" y="667"/>
                      </a:cubicBezTo>
                      <a:cubicBezTo>
                        <a:pt x="631" y="1908"/>
                        <a:pt x="631" y="1908"/>
                        <a:pt x="631" y="1908"/>
                      </a:cubicBezTo>
                      <a:cubicBezTo>
                        <a:pt x="424" y="1909"/>
                        <a:pt x="424" y="1909"/>
                        <a:pt x="424" y="1909"/>
                      </a:cubicBezTo>
                      <a:cubicBezTo>
                        <a:pt x="102" y="51"/>
                        <a:pt x="102" y="51"/>
                        <a:pt x="102" y="51"/>
                      </a:cubicBezTo>
                      <a:cubicBezTo>
                        <a:pt x="0" y="51"/>
                        <a:pt x="0" y="51"/>
                        <a:pt x="0" y="51"/>
                      </a:cubicBezTo>
                      <a:lnTo>
                        <a:pt x="0"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43">
                  <a:extLst>
                    <a:ext uri="{FF2B5EF4-FFF2-40B4-BE49-F238E27FC236}">
                      <a16:creationId xmlns:a16="http://schemas.microsoft.com/office/drawing/2014/main" id="{E2A0039E-2A2D-4340-980D-824D7149C81E}"/>
                    </a:ext>
                  </a:extLst>
                </p:cNvPr>
                <p:cNvSpPr>
                  <a:spLocks noEditPoints="1"/>
                </p:cNvSpPr>
                <p:nvPr userDrawn="1"/>
              </p:nvSpPr>
              <p:spPr bwMode="auto">
                <a:xfrm>
                  <a:off x="11282363" y="6115050"/>
                  <a:ext cx="55563" cy="101600"/>
                </a:xfrm>
                <a:custGeom>
                  <a:avLst/>
                  <a:gdLst>
                    <a:gd name="T0" fmla="*/ 646 w 1108"/>
                    <a:gd name="T1" fmla="*/ 1028 h 2005"/>
                    <a:gd name="T2" fmla="*/ 645 w 1108"/>
                    <a:gd name="T3" fmla="*/ 264 h 2005"/>
                    <a:gd name="T4" fmla="*/ 541 w 1108"/>
                    <a:gd name="T5" fmla="*/ 43 h 2005"/>
                    <a:gd name="T6" fmla="*/ 446 w 1108"/>
                    <a:gd name="T7" fmla="*/ 261 h 2005"/>
                    <a:gd name="T8" fmla="*/ 447 w 1108"/>
                    <a:gd name="T9" fmla="*/ 1028 h 2005"/>
                    <a:gd name="T10" fmla="*/ 646 w 1108"/>
                    <a:gd name="T11" fmla="*/ 1028 h 2005"/>
                    <a:gd name="T12" fmla="*/ 447 w 1108"/>
                    <a:gd name="T13" fmla="*/ 1073 h 2005"/>
                    <a:gd name="T14" fmla="*/ 448 w 1108"/>
                    <a:gd name="T15" fmla="*/ 1295 h 2005"/>
                    <a:gd name="T16" fmla="*/ 653 w 1108"/>
                    <a:gd name="T17" fmla="*/ 1935 h 2005"/>
                    <a:gd name="T18" fmla="*/ 1058 w 1108"/>
                    <a:gd name="T19" fmla="*/ 1243 h 2005"/>
                    <a:gd name="T20" fmla="*/ 1106 w 1108"/>
                    <a:gd name="T21" fmla="*/ 1243 h 2005"/>
                    <a:gd name="T22" fmla="*/ 820 w 1108"/>
                    <a:gd name="T23" fmla="*/ 1898 h 2005"/>
                    <a:gd name="T24" fmla="*/ 301 w 1108"/>
                    <a:gd name="T25" fmla="*/ 1863 h 2005"/>
                    <a:gd name="T26" fmla="*/ 1 w 1108"/>
                    <a:gd name="T27" fmla="*/ 1001 h 2005"/>
                    <a:gd name="T28" fmla="*/ 533 w 1108"/>
                    <a:gd name="T29" fmla="*/ 1 h 2005"/>
                    <a:gd name="T30" fmla="*/ 1083 w 1108"/>
                    <a:gd name="T31" fmla="*/ 1072 h 2005"/>
                    <a:gd name="T32" fmla="*/ 447 w 1108"/>
                    <a:gd name="T33" fmla="*/ 1073 h 2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08" h="2005">
                      <a:moveTo>
                        <a:pt x="646" y="1028"/>
                      </a:moveTo>
                      <a:cubicBezTo>
                        <a:pt x="645" y="264"/>
                        <a:pt x="645" y="264"/>
                        <a:pt x="645" y="264"/>
                      </a:cubicBezTo>
                      <a:cubicBezTo>
                        <a:pt x="645" y="122"/>
                        <a:pt x="632" y="42"/>
                        <a:pt x="541" y="43"/>
                      </a:cubicBezTo>
                      <a:cubicBezTo>
                        <a:pt x="463" y="43"/>
                        <a:pt x="445" y="136"/>
                        <a:pt x="446" y="261"/>
                      </a:cubicBezTo>
                      <a:cubicBezTo>
                        <a:pt x="447" y="1028"/>
                        <a:pt x="447" y="1028"/>
                        <a:pt x="447" y="1028"/>
                      </a:cubicBezTo>
                      <a:lnTo>
                        <a:pt x="646" y="1028"/>
                      </a:lnTo>
                      <a:close/>
                      <a:moveTo>
                        <a:pt x="447" y="1073"/>
                      </a:moveTo>
                      <a:cubicBezTo>
                        <a:pt x="448" y="1295"/>
                        <a:pt x="448" y="1295"/>
                        <a:pt x="448" y="1295"/>
                      </a:cubicBezTo>
                      <a:cubicBezTo>
                        <a:pt x="449" y="1721"/>
                        <a:pt x="425" y="1946"/>
                        <a:pt x="653" y="1935"/>
                      </a:cubicBezTo>
                      <a:cubicBezTo>
                        <a:pt x="814" y="1928"/>
                        <a:pt x="1086" y="1611"/>
                        <a:pt x="1058" y="1243"/>
                      </a:cubicBezTo>
                      <a:cubicBezTo>
                        <a:pt x="1106" y="1243"/>
                        <a:pt x="1106" y="1243"/>
                        <a:pt x="1106" y="1243"/>
                      </a:cubicBezTo>
                      <a:cubicBezTo>
                        <a:pt x="1108" y="1560"/>
                        <a:pt x="978" y="1805"/>
                        <a:pt x="820" y="1898"/>
                      </a:cubicBezTo>
                      <a:cubicBezTo>
                        <a:pt x="642" y="2004"/>
                        <a:pt x="472" y="2005"/>
                        <a:pt x="301" y="1863"/>
                      </a:cubicBezTo>
                      <a:cubicBezTo>
                        <a:pt x="131" y="1722"/>
                        <a:pt x="2" y="1462"/>
                        <a:pt x="1" y="1001"/>
                      </a:cubicBezTo>
                      <a:cubicBezTo>
                        <a:pt x="0" y="353"/>
                        <a:pt x="276" y="1"/>
                        <a:pt x="533" y="1"/>
                      </a:cubicBezTo>
                      <a:cubicBezTo>
                        <a:pt x="827" y="0"/>
                        <a:pt x="1085" y="355"/>
                        <a:pt x="1083" y="1072"/>
                      </a:cubicBezTo>
                      <a:lnTo>
                        <a:pt x="447" y="10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4">
                  <a:extLst>
                    <a:ext uri="{FF2B5EF4-FFF2-40B4-BE49-F238E27FC236}">
                      <a16:creationId xmlns:a16="http://schemas.microsoft.com/office/drawing/2014/main" id="{069DC6BD-8ABB-4F45-908D-1AF3F32C8188}"/>
                    </a:ext>
                  </a:extLst>
                </p:cNvPr>
                <p:cNvSpPr>
                  <a:spLocks/>
                </p:cNvSpPr>
                <p:nvPr userDrawn="1"/>
              </p:nvSpPr>
              <p:spPr bwMode="auto">
                <a:xfrm>
                  <a:off x="11339513" y="6113463"/>
                  <a:ext cx="53975" cy="100012"/>
                </a:xfrm>
                <a:custGeom>
                  <a:avLst/>
                  <a:gdLst>
                    <a:gd name="T0" fmla="*/ 109 w 1056"/>
                    <a:gd name="T1" fmla="*/ 235 h 1965"/>
                    <a:gd name="T2" fmla="*/ 0 w 1056"/>
                    <a:gd name="T3" fmla="*/ 227 h 1965"/>
                    <a:gd name="T4" fmla="*/ 0 w 1056"/>
                    <a:gd name="T5" fmla="*/ 182 h 1965"/>
                    <a:gd name="T6" fmla="*/ 525 w 1056"/>
                    <a:gd name="T7" fmla="*/ 0 h 1965"/>
                    <a:gd name="T8" fmla="*/ 525 w 1056"/>
                    <a:gd name="T9" fmla="*/ 263 h 1965"/>
                    <a:gd name="T10" fmla="*/ 765 w 1056"/>
                    <a:gd name="T11" fmla="*/ 24 h 1965"/>
                    <a:gd name="T12" fmla="*/ 1043 w 1056"/>
                    <a:gd name="T13" fmla="*/ 440 h 1965"/>
                    <a:gd name="T14" fmla="*/ 804 w 1056"/>
                    <a:gd name="T15" fmla="*/ 774 h 1965"/>
                    <a:gd name="T16" fmla="*/ 654 w 1056"/>
                    <a:gd name="T17" fmla="*/ 389 h 1965"/>
                    <a:gd name="T18" fmla="*/ 812 w 1056"/>
                    <a:gd name="T19" fmla="*/ 234 h 1965"/>
                    <a:gd name="T20" fmla="*/ 947 w 1056"/>
                    <a:gd name="T21" fmla="*/ 291 h 1965"/>
                    <a:gd name="T22" fmla="*/ 823 w 1056"/>
                    <a:gd name="T23" fmla="*/ 74 h 1965"/>
                    <a:gd name="T24" fmla="*/ 599 w 1056"/>
                    <a:gd name="T25" fmla="*/ 233 h 1965"/>
                    <a:gd name="T26" fmla="*/ 524 w 1056"/>
                    <a:gd name="T27" fmla="*/ 481 h 1965"/>
                    <a:gd name="T28" fmla="*/ 528 w 1056"/>
                    <a:gd name="T29" fmla="*/ 1915 h 1965"/>
                    <a:gd name="T30" fmla="*/ 658 w 1056"/>
                    <a:gd name="T31" fmla="*/ 1915 h 1965"/>
                    <a:gd name="T32" fmla="*/ 658 w 1056"/>
                    <a:gd name="T33" fmla="*/ 1964 h 1965"/>
                    <a:gd name="T34" fmla="*/ 18 w 1056"/>
                    <a:gd name="T35" fmla="*/ 1965 h 1965"/>
                    <a:gd name="T36" fmla="*/ 18 w 1056"/>
                    <a:gd name="T37" fmla="*/ 1917 h 1965"/>
                    <a:gd name="T38" fmla="*/ 141 w 1056"/>
                    <a:gd name="T39" fmla="*/ 1916 h 1965"/>
                    <a:gd name="T40" fmla="*/ 137 w 1056"/>
                    <a:gd name="T41" fmla="*/ 297 h 1965"/>
                    <a:gd name="T42" fmla="*/ 109 w 1056"/>
                    <a:gd name="T43" fmla="*/ 235 h 1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6" h="1965">
                      <a:moveTo>
                        <a:pt x="109" y="235"/>
                      </a:moveTo>
                      <a:cubicBezTo>
                        <a:pt x="78" y="222"/>
                        <a:pt x="0" y="227"/>
                        <a:pt x="0" y="227"/>
                      </a:cubicBezTo>
                      <a:cubicBezTo>
                        <a:pt x="0" y="182"/>
                        <a:pt x="0" y="182"/>
                        <a:pt x="0" y="182"/>
                      </a:cubicBezTo>
                      <a:cubicBezTo>
                        <a:pt x="175" y="182"/>
                        <a:pt x="393" y="119"/>
                        <a:pt x="525" y="0"/>
                      </a:cubicBezTo>
                      <a:cubicBezTo>
                        <a:pt x="525" y="263"/>
                        <a:pt x="525" y="263"/>
                        <a:pt x="525" y="263"/>
                      </a:cubicBezTo>
                      <a:cubicBezTo>
                        <a:pt x="525" y="263"/>
                        <a:pt x="645" y="34"/>
                        <a:pt x="765" y="24"/>
                      </a:cubicBezTo>
                      <a:cubicBezTo>
                        <a:pt x="873" y="14"/>
                        <a:pt x="1056" y="67"/>
                        <a:pt x="1043" y="440"/>
                      </a:cubicBezTo>
                      <a:cubicBezTo>
                        <a:pt x="1033" y="719"/>
                        <a:pt x="928" y="786"/>
                        <a:pt x="804" y="774"/>
                      </a:cubicBezTo>
                      <a:cubicBezTo>
                        <a:pt x="693" y="762"/>
                        <a:pt x="602" y="616"/>
                        <a:pt x="654" y="389"/>
                      </a:cubicBezTo>
                      <a:cubicBezTo>
                        <a:pt x="664" y="349"/>
                        <a:pt x="712" y="237"/>
                        <a:pt x="812" y="234"/>
                      </a:cubicBezTo>
                      <a:cubicBezTo>
                        <a:pt x="866" y="232"/>
                        <a:pt x="947" y="291"/>
                        <a:pt x="947" y="291"/>
                      </a:cubicBezTo>
                      <a:cubicBezTo>
                        <a:pt x="947" y="291"/>
                        <a:pt x="939" y="85"/>
                        <a:pt x="823" y="74"/>
                      </a:cubicBezTo>
                      <a:cubicBezTo>
                        <a:pt x="726" y="65"/>
                        <a:pt x="689" y="99"/>
                        <a:pt x="599" y="233"/>
                      </a:cubicBezTo>
                      <a:cubicBezTo>
                        <a:pt x="527" y="341"/>
                        <a:pt x="524" y="481"/>
                        <a:pt x="524" y="481"/>
                      </a:cubicBezTo>
                      <a:cubicBezTo>
                        <a:pt x="528" y="1915"/>
                        <a:pt x="528" y="1915"/>
                        <a:pt x="528" y="1915"/>
                      </a:cubicBezTo>
                      <a:cubicBezTo>
                        <a:pt x="658" y="1915"/>
                        <a:pt x="658" y="1915"/>
                        <a:pt x="658" y="1915"/>
                      </a:cubicBezTo>
                      <a:cubicBezTo>
                        <a:pt x="658" y="1964"/>
                        <a:pt x="658" y="1964"/>
                        <a:pt x="658" y="1964"/>
                      </a:cubicBezTo>
                      <a:cubicBezTo>
                        <a:pt x="18" y="1965"/>
                        <a:pt x="18" y="1965"/>
                        <a:pt x="18" y="1965"/>
                      </a:cubicBezTo>
                      <a:cubicBezTo>
                        <a:pt x="18" y="1917"/>
                        <a:pt x="18" y="1917"/>
                        <a:pt x="18" y="1917"/>
                      </a:cubicBezTo>
                      <a:cubicBezTo>
                        <a:pt x="141" y="1916"/>
                        <a:pt x="141" y="1916"/>
                        <a:pt x="141" y="1916"/>
                      </a:cubicBezTo>
                      <a:cubicBezTo>
                        <a:pt x="137" y="297"/>
                        <a:pt x="137" y="297"/>
                        <a:pt x="137" y="297"/>
                      </a:cubicBezTo>
                      <a:cubicBezTo>
                        <a:pt x="137" y="297"/>
                        <a:pt x="140" y="248"/>
                        <a:pt x="109" y="23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45">
                  <a:extLst>
                    <a:ext uri="{FF2B5EF4-FFF2-40B4-BE49-F238E27FC236}">
                      <a16:creationId xmlns:a16="http://schemas.microsoft.com/office/drawing/2014/main" id="{C7C80C69-CE7E-42EF-9C9F-D36FD529099E}"/>
                    </a:ext>
                  </a:extLst>
                </p:cNvPr>
                <p:cNvSpPr>
                  <a:spLocks/>
                </p:cNvSpPr>
                <p:nvPr userDrawn="1"/>
              </p:nvSpPr>
              <p:spPr bwMode="auto">
                <a:xfrm>
                  <a:off x="11509375" y="6113463"/>
                  <a:ext cx="53975" cy="100012"/>
                </a:xfrm>
                <a:custGeom>
                  <a:avLst/>
                  <a:gdLst>
                    <a:gd name="T0" fmla="*/ 109 w 1056"/>
                    <a:gd name="T1" fmla="*/ 234 h 1965"/>
                    <a:gd name="T2" fmla="*/ 0 w 1056"/>
                    <a:gd name="T3" fmla="*/ 226 h 1965"/>
                    <a:gd name="T4" fmla="*/ 0 w 1056"/>
                    <a:gd name="T5" fmla="*/ 181 h 1965"/>
                    <a:gd name="T6" fmla="*/ 525 w 1056"/>
                    <a:gd name="T7" fmla="*/ 0 h 1965"/>
                    <a:gd name="T8" fmla="*/ 525 w 1056"/>
                    <a:gd name="T9" fmla="*/ 262 h 1965"/>
                    <a:gd name="T10" fmla="*/ 765 w 1056"/>
                    <a:gd name="T11" fmla="*/ 23 h 1965"/>
                    <a:gd name="T12" fmla="*/ 1043 w 1056"/>
                    <a:gd name="T13" fmla="*/ 439 h 1965"/>
                    <a:gd name="T14" fmla="*/ 804 w 1056"/>
                    <a:gd name="T15" fmla="*/ 773 h 1965"/>
                    <a:gd name="T16" fmla="*/ 654 w 1056"/>
                    <a:gd name="T17" fmla="*/ 389 h 1965"/>
                    <a:gd name="T18" fmla="*/ 811 w 1056"/>
                    <a:gd name="T19" fmla="*/ 233 h 1965"/>
                    <a:gd name="T20" fmla="*/ 947 w 1056"/>
                    <a:gd name="T21" fmla="*/ 291 h 1965"/>
                    <a:gd name="T22" fmla="*/ 823 w 1056"/>
                    <a:gd name="T23" fmla="*/ 73 h 1965"/>
                    <a:gd name="T24" fmla="*/ 599 w 1056"/>
                    <a:gd name="T25" fmla="*/ 232 h 1965"/>
                    <a:gd name="T26" fmla="*/ 524 w 1056"/>
                    <a:gd name="T27" fmla="*/ 481 h 1965"/>
                    <a:gd name="T28" fmla="*/ 528 w 1056"/>
                    <a:gd name="T29" fmla="*/ 1915 h 1965"/>
                    <a:gd name="T30" fmla="*/ 657 w 1056"/>
                    <a:gd name="T31" fmla="*/ 1914 h 1965"/>
                    <a:gd name="T32" fmla="*/ 658 w 1056"/>
                    <a:gd name="T33" fmla="*/ 1963 h 1965"/>
                    <a:gd name="T34" fmla="*/ 17 w 1056"/>
                    <a:gd name="T35" fmla="*/ 1965 h 1965"/>
                    <a:gd name="T36" fmla="*/ 17 w 1056"/>
                    <a:gd name="T37" fmla="*/ 1916 h 1965"/>
                    <a:gd name="T38" fmla="*/ 140 w 1056"/>
                    <a:gd name="T39" fmla="*/ 1915 h 1965"/>
                    <a:gd name="T40" fmla="*/ 137 w 1056"/>
                    <a:gd name="T41" fmla="*/ 296 h 1965"/>
                    <a:gd name="T42" fmla="*/ 109 w 1056"/>
                    <a:gd name="T43" fmla="*/ 234 h 1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6" h="1965">
                      <a:moveTo>
                        <a:pt x="109" y="234"/>
                      </a:moveTo>
                      <a:cubicBezTo>
                        <a:pt x="78" y="221"/>
                        <a:pt x="0" y="226"/>
                        <a:pt x="0" y="226"/>
                      </a:cubicBezTo>
                      <a:cubicBezTo>
                        <a:pt x="0" y="181"/>
                        <a:pt x="0" y="181"/>
                        <a:pt x="0" y="181"/>
                      </a:cubicBezTo>
                      <a:cubicBezTo>
                        <a:pt x="175" y="181"/>
                        <a:pt x="392" y="118"/>
                        <a:pt x="525" y="0"/>
                      </a:cubicBezTo>
                      <a:cubicBezTo>
                        <a:pt x="525" y="262"/>
                        <a:pt x="525" y="262"/>
                        <a:pt x="525" y="262"/>
                      </a:cubicBezTo>
                      <a:cubicBezTo>
                        <a:pt x="525" y="262"/>
                        <a:pt x="645" y="33"/>
                        <a:pt x="765" y="23"/>
                      </a:cubicBezTo>
                      <a:cubicBezTo>
                        <a:pt x="872" y="14"/>
                        <a:pt x="1056" y="66"/>
                        <a:pt x="1043" y="439"/>
                      </a:cubicBezTo>
                      <a:cubicBezTo>
                        <a:pt x="1033" y="718"/>
                        <a:pt x="928" y="786"/>
                        <a:pt x="804" y="773"/>
                      </a:cubicBezTo>
                      <a:cubicBezTo>
                        <a:pt x="692" y="761"/>
                        <a:pt x="602" y="615"/>
                        <a:pt x="654" y="389"/>
                      </a:cubicBezTo>
                      <a:cubicBezTo>
                        <a:pt x="663" y="348"/>
                        <a:pt x="712" y="236"/>
                        <a:pt x="811" y="233"/>
                      </a:cubicBezTo>
                      <a:cubicBezTo>
                        <a:pt x="866" y="231"/>
                        <a:pt x="947" y="291"/>
                        <a:pt x="947" y="291"/>
                      </a:cubicBezTo>
                      <a:cubicBezTo>
                        <a:pt x="947" y="291"/>
                        <a:pt x="939" y="84"/>
                        <a:pt x="823" y="73"/>
                      </a:cubicBezTo>
                      <a:cubicBezTo>
                        <a:pt x="726" y="64"/>
                        <a:pt x="689" y="98"/>
                        <a:pt x="599" y="232"/>
                      </a:cubicBezTo>
                      <a:cubicBezTo>
                        <a:pt x="526" y="341"/>
                        <a:pt x="524" y="481"/>
                        <a:pt x="524" y="481"/>
                      </a:cubicBezTo>
                      <a:cubicBezTo>
                        <a:pt x="528" y="1915"/>
                        <a:pt x="528" y="1915"/>
                        <a:pt x="528" y="1915"/>
                      </a:cubicBezTo>
                      <a:cubicBezTo>
                        <a:pt x="657" y="1914"/>
                        <a:pt x="657" y="1914"/>
                        <a:pt x="657" y="1914"/>
                      </a:cubicBezTo>
                      <a:cubicBezTo>
                        <a:pt x="658" y="1963"/>
                        <a:pt x="658" y="1963"/>
                        <a:pt x="658" y="1963"/>
                      </a:cubicBezTo>
                      <a:cubicBezTo>
                        <a:pt x="17" y="1965"/>
                        <a:pt x="17" y="1965"/>
                        <a:pt x="17" y="1965"/>
                      </a:cubicBezTo>
                      <a:cubicBezTo>
                        <a:pt x="17" y="1916"/>
                        <a:pt x="17" y="1916"/>
                        <a:pt x="17" y="1916"/>
                      </a:cubicBezTo>
                      <a:cubicBezTo>
                        <a:pt x="140" y="1915"/>
                        <a:pt x="140" y="1915"/>
                        <a:pt x="140" y="1915"/>
                      </a:cubicBezTo>
                      <a:cubicBezTo>
                        <a:pt x="137" y="296"/>
                        <a:pt x="137" y="296"/>
                        <a:pt x="137" y="296"/>
                      </a:cubicBezTo>
                      <a:cubicBezTo>
                        <a:pt x="137" y="296"/>
                        <a:pt x="140" y="248"/>
                        <a:pt x="109" y="23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Freeform 46">
                  <a:extLst>
                    <a:ext uri="{FF2B5EF4-FFF2-40B4-BE49-F238E27FC236}">
                      <a16:creationId xmlns:a16="http://schemas.microsoft.com/office/drawing/2014/main" id="{7105C604-7A44-4C0F-AB0C-4F88C2C189E5}"/>
                    </a:ext>
                  </a:extLst>
                </p:cNvPr>
                <p:cNvSpPr>
                  <a:spLocks/>
                </p:cNvSpPr>
                <p:nvPr userDrawn="1"/>
              </p:nvSpPr>
              <p:spPr bwMode="auto">
                <a:xfrm>
                  <a:off x="11345863" y="6080125"/>
                  <a:ext cx="61913" cy="4762"/>
                </a:xfrm>
                <a:custGeom>
                  <a:avLst/>
                  <a:gdLst>
                    <a:gd name="T0" fmla="*/ 39 w 39"/>
                    <a:gd name="T1" fmla="*/ 0 h 3"/>
                    <a:gd name="T2" fmla="*/ 0 w 39"/>
                    <a:gd name="T3" fmla="*/ 0 h 3"/>
                    <a:gd name="T4" fmla="*/ 1 w 39"/>
                    <a:gd name="T5" fmla="*/ 3 h 3"/>
                    <a:gd name="T6" fmla="*/ 39 w 39"/>
                    <a:gd name="T7" fmla="*/ 3 h 3"/>
                    <a:gd name="T8" fmla="*/ 39 w 39"/>
                    <a:gd name="T9" fmla="*/ 0 h 3"/>
                  </a:gdLst>
                  <a:ahLst/>
                  <a:cxnLst>
                    <a:cxn ang="0">
                      <a:pos x="T0" y="T1"/>
                    </a:cxn>
                    <a:cxn ang="0">
                      <a:pos x="T2" y="T3"/>
                    </a:cxn>
                    <a:cxn ang="0">
                      <a:pos x="T4" y="T5"/>
                    </a:cxn>
                    <a:cxn ang="0">
                      <a:pos x="T6" y="T7"/>
                    </a:cxn>
                    <a:cxn ang="0">
                      <a:pos x="T8" y="T9"/>
                    </a:cxn>
                  </a:cxnLst>
                  <a:rect l="0" t="0" r="r" b="b"/>
                  <a:pathLst>
                    <a:path w="39" h="3">
                      <a:moveTo>
                        <a:pt x="39" y="0"/>
                      </a:moveTo>
                      <a:lnTo>
                        <a:pt x="0" y="0"/>
                      </a:lnTo>
                      <a:lnTo>
                        <a:pt x="1" y="3"/>
                      </a:lnTo>
                      <a:lnTo>
                        <a:pt x="39" y="3"/>
                      </a:lnTo>
                      <a:lnTo>
                        <a:pt x="3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0" name="Freeform 47">
                  <a:extLst>
                    <a:ext uri="{FF2B5EF4-FFF2-40B4-BE49-F238E27FC236}">
                      <a16:creationId xmlns:a16="http://schemas.microsoft.com/office/drawing/2014/main" id="{15E2E043-ADAD-4434-834A-89A1D229E0AA}"/>
                    </a:ext>
                  </a:extLst>
                </p:cNvPr>
                <p:cNvSpPr>
                  <a:spLocks/>
                </p:cNvSpPr>
                <p:nvPr userDrawn="1"/>
              </p:nvSpPr>
              <p:spPr bwMode="auto">
                <a:xfrm>
                  <a:off x="11350625" y="6048375"/>
                  <a:ext cx="60325" cy="22225"/>
                </a:xfrm>
                <a:custGeom>
                  <a:avLst/>
                  <a:gdLst>
                    <a:gd name="T0" fmla="*/ 37 w 38"/>
                    <a:gd name="T1" fmla="*/ 14 h 14"/>
                    <a:gd name="T2" fmla="*/ 38 w 38"/>
                    <a:gd name="T3" fmla="*/ 11 h 14"/>
                    <a:gd name="T4" fmla="*/ 1 w 38"/>
                    <a:gd name="T5" fmla="*/ 0 h 14"/>
                    <a:gd name="T6" fmla="*/ 0 w 38"/>
                    <a:gd name="T7" fmla="*/ 2 h 14"/>
                    <a:gd name="T8" fmla="*/ 37 w 38"/>
                    <a:gd name="T9" fmla="*/ 14 h 14"/>
                  </a:gdLst>
                  <a:ahLst/>
                  <a:cxnLst>
                    <a:cxn ang="0">
                      <a:pos x="T0" y="T1"/>
                    </a:cxn>
                    <a:cxn ang="0">
                      <a:pos x="T2" y="T3"/>
                    </a:cxn>
                    <a:cxn ang="0">
                      <a:pos x="T4" y="T5"/>
                    </a:cxn>
                    <a:cxn ang="0">
                      <a:pos x="T6" y="T7"/>
                    </a:cxn>
                    <a:cxn ang="0">
                      <a:pos x="T8" y="T9"/>
                    </a:cxn>
                  </a:cxnLst>
                  <a:rect l="0" t="0" r="r" b="b"/>
                  <a:pathLst>
                    <a:path w="38" h="14">
                      <a:moveTo>
                        <a:pt x="37" y="14"/>
                      </a:moveTo>
                      <a:lnTo>
                        <a:pt x="38" y="11"/>
                      </a:lnTo>
                      <a:lnTo>
                        <a:pt x="1" y="0"/>
                      </a:lnTo>
                      <a:lnTo>
                        <a:pt x="0" y="2"/>
                      </a:lnTo>
                      <a:lnTo>
                        <a:pt x="37"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1" name="Freeform 48">
                  <a:extLst>
                    <a:ext uri="{FF2B5EF4-FFF2-40B4-BE49-F238E27FC236}">
                      <a16:creationId xmlns:a16="http://schemas.microsoft.com/office/drawing/2014/main" id="{4DEA8878-6CA4-4D6A-8DAC-0D84661A968E}"/>
                    </a:ext>
                  </a:extLst>
                </p:cNvPr>
                <p:cNvSpPr>
                  <a:spLocks/>
                </p:cNvSpPr>
                <p:nvPr userDrawn="1"/>
              </p:nvSpPr>
              <p:spPr bwMode="auto">
                <a:xfrm>
                  <a:off x="11364913" y="6018213"/>
                  <a:ext cx="52388" cy="39687"/>
                </a:xfrm>
                <a:custGeom>
                  <a:avLst/>
                  <a:gdLst>
                    <a:gd name="T0" fmla="*/ 32 w 33"/>
                    <a:gd name="T1" fmla="*/ 25 h 25"/>
                    <a:gd name="T2" fmla="*/ 33 w 33"/>
                    <a:gd name="T3" fmla="*/ 23 h 25"/>
                    <a:gd name="T4" fmla="*/ 2 w 33"/>
                    <a:gd name="T5" fmla="*/ 0 h 25"/>
                    <a:gd name="T6" fmla="*/ 0 w 33"/>
                    <a:gd name="T7" fmla="*/ 2 h 25"/>
                    <a:gd name="T8" fmla="*/ 32 w 33"/>
                    <a:gd name="T9" fmla="*/ 25 h 25"/>
                  </a:gdLst>
                  <a:ahLst/>
                  <a:cxnLst>
                    <a:cxn ang="0">
                      <a:pos x="T0" y="T1"/>
                    </a:cxn>
                    <a:cxn ang="0">
                      <a:pos x="T2" y="T3"/>
                    </a:cxn>
                    <a:cxn ang="0">
                      <a:pos x="T4" y="T5"/>
                    </a:cxn>
                    <a:cxn ang="0">
                      <a:pos x="T6" y="T7"/>
                    </a:cxn>
                    <a:cxn ang="0">
                      <a:pos x="T8" y="T9"/>
                    </a:cxn>
                  </a:cxnLst>
                  <a:rect l="0" t="0" r="r" b="b"/>
                  <a:pathLst>
                    <a:path w="33" h="25">
                      <a:moveTo>
                        <a:pt x="32" y="25"/>
                      </a:moveTo>
                      <a:lnTo>
                        <a:pt x="33" y="23"/>
                      </a:lnTo>
                      <a:lnTo>
                        <a:pt x="2" y="0"/>
                      </a:lnTo>
                      <a:lnTo>
                        <a:pt x="0" y="2"/>
                      </a:lnTo>
                      <a:lnTo>
                        <a:pt x="32" y="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2" name="Freeform 49">
                  <a:extLst>
                    <a:ext uri="{FF2B5EF4-FFF2-40B4-BE49-F238E27FC236}">
                      <a16:creationId xmlns:a16="http://schemas.microsoft.com/office/drawing/2014/main" id="{1B005720-044A-475C-8D93-630CD979E6F3}"/>
                    </a:ext>
                  </a:extLst>
                </p:cNvPr>
                <p:cNvSpPr>
                  <a:spLocks/>
                </p:cNvSpPr>
                <p:nvPr userDrawn="1"/>
              </p:nvSpPr>
              <p:spPr bwMode="auto">
                <a:xfrm>
                  <a:off x="11388725" y="5994400"/>
                  <a:ext cx="39688" cy="52387"/>
                </a:xfrm>
                <a:custGeom>
                  <a:avLst/>
                  <a:gdLst>
                    <a:gd name="T0" fmla="*/ 23 w 25"/>
                    <a:gd name="T1" fmla="*/ 33 h 33"/>
                    <a:gd name="T2" fmla="*/ 25 w 25"/>
                    <a:gd name="T3" fmla="*/ 32 h 33"/>
                    <a:gd name="T4" fmla="*/ 2 w 25"/>
                    <a:gd name="T5" fmla="*/ 0 h 33"/>
                    <a:gd name="T6" fmla="*/ 0 w 25"/>
                    <a:gd name="T7" fmla="*/ 2 h 33"/>
                    <a:gd name="T8" fmla="*/ 23 w 25"/>
                    <a:gd name="T9" fmla="*/ 33 h 33"/>
                  </a:gdLst>
                  <a:ahLst/>
                  <a:cxnLst>
                    <a:cxn ang="0">
                      <a:pos x="T0" y="T1"/>
                    </a:cxn>
                    <a:cxn ang="0">
                      <a:pos x="T2" y="T3"/>
                    </a:cxn>
                    <a:cxn ang="0">
                      <a:pos x="T4" y="T5"/>
                    </a:cxn>
                    <a:cxn ang="0">
                      <a:pos x="T6" y="T7"/>
                    </a:cxn>
                    <a:cxn ang="0">
                      <a:pos x="T8" y="T9"/>
                    </a:cxn>
                  </a:cxnLst>
                  <a:rect l="0" t="0" r="r" b="b"/>
                  <a:pathLst>
                    <a:path w="25" h="33">
                      <a:moveTo>
                        <a:pt x="23" y="33"/>
                      </a:moveTo>
                      <a:lnTo>
                        <a:pt x="25" y="32"/>
                      </a:lnTo>
                      <a:lnTo>
                        <a:pt x="2" y="0"/>
                      </a:lnTo>
                      <a:lnTo>
                        <a:pt x="0" y="2"/>
                      </a:lnTo>
                      <a:lnTo>
                        <a:pt x="23"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3" name="Freeform 50">
                  <a:extLst>
                    <a:ext uri="{FF2B5EF4-FFF2-40B4-BE49-F238E27FC236}">
                      <a16:creationId xmlns:a16="http://schemas.microsoft.com/office/drawing/2014/main" id="{D9471895-1182-4D82-A967-13E9F97DF2DC}"/>
                    </a:ext>
                  </a:extLst>
                </p:cNvPr>
                <p:cNvSpPr>
                  <a:spLocks/>
                </p:cNvSpPr>
                <p:nvPr userDrawn="1"/>
              </p:nvSpPr>
              <p:spPr bwMode="auto">
                <a:xfrm>
                  <a:off x="11417300" y="5980113"/>
                  <a:ext cx="23813" cy="60325"/>
                </a:xfrm>
                <a:custGeom>
                  <a:avLst/>
                  <a:gdLst>
                    <a:gd name="T0" fmla="*/ 12 w 15"/>
                    <a:gd name="T1" fmla="*/ 38 h 38"/>
                    <a:gd name="T2" fmla="*/ 15 w 15"/>
                    <a:gd name="T3" fmla="*/ 37 h 38"/>
                    <a:gd name="T4" fmla="*/ 3 w 15"/>
                    <a:gd name="T5" fmla="*/ 0 h 38"/>
                    <a:gd name="T6" fmla="*/ 0 w 15"/>
                    <a:gd name="T7" fmla="*/ 1 h 38"/>
                    <a:gd name="T8" fmla="*/ 12 w 15"/>
                    <a:gd name="T9" fmla="*/ 38 h 38"/>
                  </a:gdLst>
                  <a:ahLst/>
                  <a:cxnLst>
                    <a:cxn ang="0">
                      <a:pos x="T0" y="T1"/>
                    </a:cxn>
                    <a:cxn ang="0">
                      <a:pos x="T2" y="T3"/>
                    </a:cxn>
                    <a:cxn ang="0">
                      <a:pos x="T4" y="T5"/>
                    </a:cxn>
                    <a:cxn ang="0">
                      <a:pos x="T6" y="T7"/>
                    </a:cxn>
                    <a:cxn ang="0">
                      <a:pos x="T8" y="T9"/>
                    </a:cxn>
                  </a:cxnLst>
                  <a:rect l="0" t="0" r="r" b="b"/>
                  <a:pathLst>
                    <a:path w="15" h="38">
                      <a:moveTo>
                        <a:pt x="12" y="38"/>
                      </a:moveTo>
                      <a:lnTo>
                        <a:pt x="15" y="37"/>
                      </a:lnTo>
                      <a:lnTo>
                        <a:pt x="3" y="0"/>
                      </a:lnTo>
                      <a:lnTo>
                        <a:pt x="0" y="1"/>
                      </a:ln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4" name="Rectangle 51">
                  <a:extLst>
                    <a:ext uri="{FF2B5EF4-FFF2-40B4-BE49-F238E27FC236}">
                      <a16:creationId xmlns:a16="http://schemas.microsoft.com/office/drawing/2014/main" id="{4555DB1A-EC18-4F0B-A30E-498EA177B8FF}"/>
                    </a:ext>
                  </a:extLst>
                </p:cNvPr>
                <p:cNvSpPr>
                  <a:spLocks noChangeArrowheads="1"/>
                </p:cNvSpPr>
                <p:nvPr userDrawn="1"/>
              </p:nvSpPr>
              <p:spPr bwMode="auto">
                <a:xfrm>
                  <a:off x="11450638" y="5975350"/>
                  <a:ext cx="4763" cy="61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5" name="Freeform 52">
                  <a:extLst>
                    <a:ext uri="{FF2B5EF4-FFF2-40B4-BE49-F238E27FC236}">
                      <a16:creationId xmlns:a16="http://schemas.microsoft.com/office/drawing/2014/main" id="{C55242FB-886F-4A4B-BCC3-54767756F367}"/>
                    </a:ext>
                  </a:extLst>
                </p:cNvPr>
                <p:cNvSpPr>
                  <a:spLocks/>
                </p:cNvSpPr>
                <p:nvPr userDrawn="1"/>
              </p:nvSpPr>
              <p:spPr bwMode="auto">
                <a:xfrm>
                  <a:off x="11464925" y="5980113"/>
                  <a:ext cx="23813" cy="60325"/>
                </a:xfrm>
                <a:custGeom>
                  <a:avLst/>
                  <a:gdLst>
                    <a:gd name="T0" fmla="*/ 0 w 15"/>
                    <a:gd name="T1" fmla="*/ 37 h 38"/>
                    <a:gd name="T2" fmla="*/ 3 w 15"/>
                    <a:gd name="T3" fmla="*/ 38 h 38"/>
                    <a:gd name="T4" fmla="*/ 15 w 15"/>
                    <a:gd name="T5" fmla="*/ 1 h 38"/>
                    <a:gd name="T6" fmla="*/ 12 w 15"/>
                    <a:gd name="T7" fmla="*/ 0 h 38"/>
                    <a:gd name="T8" fmla="*/ 0 w 15"/>
                    <a:gd name="T9" fmla="*/ 37 h 38"/>
                  </a:gdLst>
                  <a:ahLst/>
                  <a:cxnLst>
                    <a:cxn ang="0">
                      <a:pos x="T0" y="T1"/>
                    </a:cxn>
                    <a:cxn ang="0">
                      <a:pos x="T2" y="T3"/>
                    </a:cxn>
                    <a:cxn ang="0">
                      <a:pos x="T4" y="T5"/>
                    </a:cxn>
                    <a:cxn ang="0">
                      <a:pos x="T6" y="T7"/>
                    </a:cxn>
                    <a:cxn ang="0">
                      <a:pos x="T8" y="T9"/>
                    </a:cxn>
                  </a:cxnLst>
                  <a:rect l="0" t="0" r="r" b="b"/>
                  <a:pathLst>
                    <a:path w="15" h="38">
                      <a:moveTo>
                        <a:pt x="0" y="37"/>
                      </a:moveTo>
                      <a:lnTo>
                        <a:pt x="3" y="38"/>
                      </a:lnTo>
                      <a:lnTo>
                        <a:pt x="15" y="1"/>
                      </a:lnTo>
                      <a:lnTo>
                        <a:pt x="12" y="0"/>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6" name="Freeform 53">
                  <a:extLst>
                    <a:ext uri="{FF2B5EF4-FFF2-40B4-BE49-F238E27FC236}">
                      <a16:creationId xmlns:a16="http://schemas.microsoft.com/office/drawing/2014/main" id="{98BEC6F4-6E90-4252-9CBF-3E16BB6871C3}"/>
                    </a:ext>
                  </a:extLst>
                </p:cNvPr>
                <p:cNvSpPr>
                  <a:spLocks/>
                </p:cNvSpPr>
                <p:nvPr userDrawn="1"/>
              </p:nvSpPr>
              <p:spPr bwMode="auto">
                <a:xfrm>
                  <a:off x="11477625" y="5994400"/>
                  <a:ext cx="39688" cy="52387"/>
                </a:xfrm>
                <a:custGeom>
                  <a:avLst/>
                  <a:gdLst>
                    <a:gd name="T0" fmla="*/ 0 w 25"/>
                    <a:gd name="T1" fmla="*/ 32 h 33"/>
                    <a:gd name="T2" fmla="*/ 3 w 25"/>
                    <a:gd name="T3" fmla="*/ 33 h 33"/>
                    <a:gd name="T4" fmla="*/ 25 w 25"/>
                    <a:gd name="T5" fmla="*/ 2 h 33"/>
                    <a:gd name="T6" fmla="*/ 23 w 25"/>
                    <a:gd name="T7" fmla="*/ 0 h 33"/>
                    <a:gd name="T8" fmla="*/ 0 w 25"/>
                    <a:gd name="T9" fmla="*/ 32 h 33"/>
                  </a:gdLst>
                  <a:ahLst/>
                  <a:cxnLst>
                    <a:cxn ang="0">
                      <a:pos x="T0" y="T1"/>
                    </a:cxn>
                    <a:cxn ang="0">
                      <a:pos x="T2" y="T3"/>
                    </a:cxn>
                    <a:cxn ang="0">
                      <a:pos x="T4" y="T5"/>
                    </a:cxn>
                    <a:cxn ang="0">
                      <a:pos x="T6" y="T7"/>
                    </a:cxn>
                    <a:cxn ang="0">
                      <a:pos x="T8" y="T9"/>
                    </a:cxn>
                  </a:cxnLst>
                  <a:rect l="0" t="0" r="r" b="b"/>
                  <a:pathLst>
                    <a:path w="25" h="33">
                      <a:moveTo>
                        <a:pt x="0" y="32"/>
                      </a:moveTo>
                      <a:lnTo>
                        <a:pt x="3" y="33"/>
                      </a:lnTo>
                      <a:lnTo>
                        <a:pt x="25" y="2"/>
                      </a:lnTo>
                      <a:lnTo>
                        <a:pt x="23" y="0"/>
                      </a:lnTo>
                      <a:lnTo>
                        <a:pt x="0"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7" name="Freeform 54">
                  <a:extLst>
                    <a:ext uri="{FF2B5EF4-FFF2-40B4-BE49-F238E27FC236}">
                      <a16:creationId xmlns:a16="http://schemas.microsoft.com/office/drawing/2014/main" id="{30150D96-8930-4A9D-8E0C-C60C56BC81EC}"/>
                    </a:ext>
                  </a:extLst>
                </p:cNvPr>
                <p:cNvSpPr>
                  <a:spLocks/>
                </p:cNvSpPr>
                <p:nvPr userDrawn="1"/>
              </p:nvSpPr>
              <p:spPr bwMode="auto">
                <a:xfrm>
                  <a:off x="11488738" y="6018213"/>
                  <a:ext cx="52388" cy="39687"/>
                </a:xfrm>
                <a:custGeom>
                  <a:avLst/>
                  <a:gdLst>
                    <a:gd name="T0" fmla="*/ 0 w 33"/>
                    <a:gd name="T1" fmla="*/ 23 h 25"/>
                    <a:gd name="T2" fmla="*/ 2 w 33"/>
                    <a:gd name="T3" fmla="*/ 25 h 25"/>
                    <a:gd name="T4" fmla="*/ 33 w 33"/>
                    <a:gd name="T5" fmla="*/ 2 h 25"/>
                    <a:gd name="T6" fmla="*/ 31 w 33"/>
                    <a:gd name="T7" fmla="*/ 0 h 25"/>
                    <a:gd name="T8" fmla="*/ 0 w 33"/>
                    <a:gd name="T9" fmla="*/ 23 h 25"/>
                  </a:gdLst>
                  <a:ahLst/>
                  <a:cxnLst>
                    <a:cxn ang="0">
                      <a:pos x="T0" y="T1"/>
                    </a:cxn>
                    <a:cxn ang="0">
                      <a:pos x="T2" y="T3"/>
                    </a:cxn>
                    <a:cxn ang="0">
                      <a:pos x="T4" y="T5"/>
                    </a:cxn>
                    <a:cxn ang="0">
                      <a:pos x="T6" y="T7"/>
                    </a:cxn>
                    <a:cxn ang="0">
                      <a:pos x="T8" y="T9"/>
                    </a:cxn>
                  </a:cxnLst>
                  <a:rect l="0" t="0" r="r" b="b"/>
                  <a:pathLst>
                    <a:path w="33" h="25">
                      <a:moveTo>
                        <a:pt x="0" y="23"/>
                      </a:moveTo>
                      <a:lnTo>
                        <a:pt x="2" y="25"/>
                      </a:lnTo>
                      <a:lnTo>
                        <a:pt x="33" y="2"/>
                      </a:lnTo>
                      <a:lnTo>
                        <a:pt x="31" y="0"/>
                      </a:lnTo>
                      <a:lnTo>
                        <a:pt x="0"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8" name="Freeform 55">
                  <a:extLst>
                    <a:ext uri="{FF2B5EF4-FFF2-40B4-BE49-F238E27FC236}">
                      <a16:creationId xmlns:a16="http://schemas.microsoft.com/office/drawing/2014/main" id="{2697083A-0F75-425B-9128-C5C19318239E}"/>
                    </a:ext>
                  </a:extLst>
                </p:cNvPr>
                <p:cNvSpPr>
                  <a:spLocks/>
                </p:cNvSpPr>
                <p:nvPr userDrawn="1"/>
              </p:nvSpPr>
              <p:spPr bwMode="auto">
                <a:xfrm>
                  <a:off x="11495088" y="6046788"/>
                  <a:ext cx="60325" cy="23812"/>
                </a:xfrm>
                <a:custGeom>
                  <a:avLst/>
                  <a:gdLst>
                    <a:gd name="T0" fmla="*/ 0 w 38"/>
                    <a:gd name="T1" fmla="*/ 12 h 15"/>
                    <a:gd name="T2" fmla="*/ 1 w 38"/>
                    <a:gd name="T3" fmla="*/ 15 h 15"/>
                    <a:gd name="T4" fmla="*/ 38 w 38"/>
                    <a:gd name="T5" fmla="*/ 3 h 15"/>
                    <a:gd name="T6" fmla="*/ 37 w 38"/>
                    <a:gd name="T7" fmla="*/ 0 h 15"/>
                    <a:gd name="T8" fmla="*/ 0 w 38"/>
                    <a:gd name="T9" fmla="*/ 12 h 15"/>
                  </a:gdLst>
                  <a:ahLst/>
                  <a:cxnLst>
                    <a:cxn ang="0">
                      <a:pos x="T0" y="T1"/>
                    </a:cxn>
                    <a:cxn ang="0">
                      <a:pos x="T2" y="T3"/>
                    </a:cxn>
                    <a:cxn ang="0">
                      <a:pos x="T4" y="T5"/>
                    </a:cxn>
                    <a:cxn ang="0">
                      <a:pos x="T6" y="T7"/>
                    </a:cxn>
                    <a:cxn ang="0">
                      <a:pos x="T8" y="T9"/>
                    </a:cxn>
                  </a:cxnLst>
                  <a:rect l="0" t="0" r="r" b="b"/>
                  <a:pathLst>
                    <a:path w="38" h="15">
                      <a:moveTo>
                        <a:pt x="0" y="12"/>
                      </a:moveTo>
                      <a:lnTo>
                        <a:pt x="1" y="15"/>
                      </a:lnTo>
                      <a:lnTo>
                        <a:pt x="38" y="3"/>
                      </a:lnTo>
                      <a:lnTo>
                        <a:pt x="37" y="0"/>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9" name="Rectangle 56">
                  <a:extLst>
                    <a:ext uri="{FF2B5EF4-FFF2-40B4-BE49-F238E27FC236}">
                      <a16:creationId xmlns:a16="http://schemas.microsoft.com/office/drawing/2014/main" id="{EFF8EB01-0432-4B82-8794-525881D41437}"/>
                    </a:ext>
                  </a:extLst>
                </p:cNvPr>
                <p:cNvSpPr>
                  <a:spLocks noChangeArrowheads="1"/>
                </p:cNvSpPr>
                <p:nvPr userDrawn="1"/>
              </p:nvSpPr>
              <p:spPr bwMode="auto">
                <a:xfrm>
                  <a:off x="11498263" y="6080125"/>
                  <a:ext cx="61913" cy="47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0" name="Freeform 57">
                  <a:extLst>
                    <a:ext uri="{FF2B5EF4-FFF2-40B4-BE49-F238E27FC236}">
                      <a16:creationId xmlns:a16="http://schemas.microsoft.com/office/drawing/2014/main" id="{377FDCA0-0C70-4002-B2CC-991774C079AB}"/>
                    </a:ext>
                  </a:extLst>
                </p:cNvPr>
                <p:cNvSpPr>
                  <a:spLocks noEditPoints="1"/>
                </p:cNvSpPr>
                <p:nvPr userDrawn="1"/>
              </p:nvSpPr>
              <p:spPr bwMode="auto">
                <a:xfrm>
                  <a:off x="11085513" y="6269038"/>
                  <a:ext cx="23813" cy="53975"/>
                </a:xfrm>
                <a:custGeom>
                  <a:avLst/>
                  <a:gdLst>
                    <a:gd name="T0" fmla="*/ 9 w 15"/>
                    <a:gd name="T1" fmla="*/ 20 h 34"/>
                    <a:gd name="T2" fmla="*/ 8 w 15"/>
                    <a:gd name="T3" fmla="*/ 6 h 34"/>
                    <a:gd name="T4" fmla="*/ 7 w 15"/>
                    <a:gd name="T5" fmla="*/ 6 h 34"/>
                    <a:gd name="T6" fmla="*/ 6 w 15"/>
                    <a:gd name="T7" fmla="*/ 20 h 34"/>
                    <a:gd name="T8" fmla="*/ 9 w 15"/>
                    <a:gd name="T9" fmla="*/ 20 h 34"/>
                    <a:gd name="T10" fmla="*/ 4 w 15"/>
                    <a:gd name="T11" fmla="*/ 0 h 34"/>
                    <a:gd name="T12" fmla="*/ 11 w 15"/>
                    <a:gd name="T13" fmla="*/ 0 h 34"/>
                    <a:gd name="T14" fmla="*/ 15 w 15"/>
                    <a:gd name="T15" fmla="*/ 34 h 34"/>
                    <a:gd name="T16" fmla="*/ 10 w 15"/>
                    <a:gd name="T17" fmla="*/ 34 h 34"/>
                    <a:gd name="T18" fmla="*/ 9 w 15"/>
                    <a:gd name="T19" fmla="*/ 25 h 34"/>
                    <a:gd name="T20" fmla="*/ 6 w 15"/>
                    <a:gd name="T21" fmla="*/ 25 h 34"/>
                    <a:gd name="T22" fmla="*/ 4 w 15"/>
                    <a:gd name="T23" fmla="*/ 34 h 34"/>
                    <a:gd name="T24" fmla="*/ 0 w 15"/>
                    <a:gd name="T25" fmla="*/ 34 h 34"/>
                    <a:gd name="T26" fmla="*/ 4 w 15"/>
                    <a:gd name="T27"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34">
                      <a:moveTo>
                        <a:pt x="9" y="20"/>
                      </a:moveTo>
                      <a:lnTo>
                        <a:pt x="8" y="6"/>
                      </a:lnTo>
                      <a:lnTo>
                        <a:pt x="7" y="6"/>
                      </a:lnTo>
                      <a:lnTo>
                        <a:pt x="6" y="20"/>
                      </a:lnTo>
                      <a:lnTo>
                        <a:pt x="9" y="20"/>
                      </a:lnTo>
                      <a:close/>
                      <a:moveTo>
                        <a:pt x="4" y="0"/>
                      </a:moveTo>
                      <a:lnTo>
                        <a:pt x="11" y="0"/>
                      </a:lnTo>
                      <a:lnTo>
                        <a:pt x="15" y="34"/>
                      </a:lnTo>
                      <a:lnTo>
                        <a:pt x="10" y="34"/>
                      </a:lnTo>
                      <a:lnTo>
                        <a:pt x="9" y="25"/>
                      </a:lnTo>
                      <a:lnTo>
                        <a:pt x="6" y="25"/>
                      </a:lnTo>
                      <a:lnTo>
                        <a:pt x="4" y="34"/>
                      </a:lnTo>
                      <a:lnTo>
                        <a:pt x="0" y="34"/>
                      </a:lnTo>
                      <a:lnTo>
                        <a:pt x="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1" name="Freeform 58">
                  <a:extLst>
                    <a:ext uri="{FF2B5EF4-FFF2-40B4-BE49-F238E27FC236}">
                      <a16:creationId xmlns:a16="http://schemas.microsoft.com/office/drawing/2014/main" id="{7D330A3A-B35D-4C18-ABFB-6433B2A29534}"/>
                    </a:ext>
                  </a:extLst>
                </p:cNvPr>
                <p:cNvSpPr>
                  <a:spLocks/>
                </p:cNvSpPr>
                <p:nvPr userDrawn="1"/>
              </p:nvSpPr>
              <p:spPr bwMode="auto">
                <a:xfrm>
                  <a:off x="11118850" y="6269038"/>
                  <a:ext cx="22225" cy="55562"/>
                </a:xfrm>
                <a:custGeom>
                  <a:avLst/>
                  <a:gdLst>
                    <a:gd name="T0" fmla="*/ 422 w 424"/>
                    <a:gd name="T1" fmla="*/ 0 h 1105"/>
                    <a:gd name="T2" fmla="*/ 424 w 424"/>
                    <a:gd name="T3" fmla="*/ 922 h 1105"/>
                    <a:gd name="T4" fmla="*/ 213 w 424"/>
                    <a:gd name="T5" fmla="*/ 1105 h 1105"/>
                    <a:gd name="T6" fmla="*/ 2 w 424"/>
                    <a:gd name="T7" fmla="*/ 923 h 1105"/>
                    <a:gd name="T8" fmla="*/ 0 w 424"/>
                    <a:gd name="T9" fmla="*/ 1 h 1105"/>
                    <a:gd name="T10" fmla="*/ 162 w 424"/>
                    <a:gd name="T11" fmla="*/ 0 h 1105"/>
                    <a:gd name="T12" fmla="*/ 164 w 424"/>
                    <a:gd name="T13" fmla="*/ 909 h 1105"/>
                    <a:gd name="T14" fmla="*/ 214 w 424"/>
                    <a:gd name="T15" fmla="*/ 976 h 1105"/>
                    <a:gd name="T16" fmla="*/ 262 w 424"/>
                    <a:gd name="T17" fmla="*/ 909 h 1105"/>
                    <a:gd name="T18" fmla="*/ 261 w 424"/>
                    <a:gd name="T19" fmla="*/ 0 h 1105"/>
                    <a:gd name="T20" fmla="*/ 422 w 424"/>
                    <a:gd name="T21" fmla="*/ 0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4" h="1105">
                      <a:moveTo>
                        <a:pt x="422" y="0"/>
                      </a:moveTo>
                      <a:cubicBezTo>
                        <a:pt x="424" y="922"/>
                        <a:pt x="424" y="922"/>
                        <a:pt x="424" y="922"/>
                      </a:cubicBezTo>
                      <a:cubicBezTo>
                        <a:pt x="424" y="1064"/>
                        <a:pt x="313" y="1105"/>
                        <a:pt x="213" y="1105"/>
                      </a:cubicBezTo>
                      <a:cubicBezTo>
                        <a:pt x="114" y="1105"/>
                        <a:pt x="3" y="1065"/>
                        <a:pt x="2" y="923"/>
                      </a:cubicBezTo>
                      <a:cubicBezTo>
                        <a:pt x="0" y="1"/>
                        <a:pt x="0" y="1"/>
                        <a:pt x="0" y="1"/>
                      </a:cubicBezTo>
                      <a:cubicBezTo>
                        <a:pt x="162" y="0"/>
                        <a:pt x="162" y="0"/>
                        <a:pt x="162" y="0"/>
                      </a:cubicBezTo>
                      <a:cubicBezTo>
                        <a:pt x="164" y="909"/>
                        <a:pt x="164" y="909"/>
                        <a:pt x="164" y="909"/>
                      </a:cubicBezTo>
                      <a:cubicBezTo>
                        <a:pt x="164" y="964"/>
                        <a:pt x="180" y="976"/>
                        <a:pt x="214" y="976"/>
                      </a:cubicBezTo>
                      <a:cubicBezTo>
                        <a:pt x="246" y="976"/>
                        <a:pt x="263" y="964"/>
                        <a:pt x="262" y="909"/>
                      </a:cubicBezTo>
                      <a:cubicBezTo>
                        <a:pt x="261" y="0"/>
                        <a:pt x="261" y="0"/>
                        <a:pt x="261" y="0"/>
                      </a:cubicBezTo>
                      <a:lnTo>
                        <a:pt x="42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2" name="Freeform 59">
                  <a:extLst>
                    <a:ext uri="{FF2B5EF4-FFF2-40B4-BE49-F238E27FC236}">
                      <a16:creationId xmlns:a16="http://schemas.microsoft.com/office/drawing/2014/main" id="{89335794-B680-4170-A766-5032F068D305}"/>
                    </a:ext>
                  </a:extLst>
                </p:cNvPr>
                <p:cNvSpPr>
                  <a:spLocks/>
                </p:cNvSpPr>
                <p:nvPr userDrawn="1"/>
              </p:nvSpPr>
              <p:spPr bwMode="auto">
                <a:xfrm>
                  <a:off x="11180763" y="6267450"/>
                  <a:ext cx="22225" cy="55562"/>
                </a:xfrm>
                <a:custGeom>
                  <a:avLst/>
                  <a:gdLst>
                    <a:gd name="T0" fmla="*/ 14 w 14"/>
                    <a:gd name="T1" fmla="*/ 0 h 35"/>
                    <a:gd name="T2" fmla="*/ 14 w 14"/>
                    <a:gd name="T3" fmla="*/ 5 h 35"/>
                    <a:gd name="T4" fmla="*/ 10 w 14"/>
                    <a:gd name="T5" fmla="*/ 5 h 35"/>
                    <a:gd name="T6" fmla="*/ 10 w 14"/>
                    <a:gd name="T7" fmla="*/ 35 h 35"/>
                    <a:gd name="T8" fmla="*/ 5 w 14"/>
                    <a:gd name="T9" fmla="*/ 35 h 35"/>
                    <a:gd name="T10" fmla="*/ 5 w 14"/>
                    <a:gd name="T11" fmla="*/ 5 h 35"/>
                    <a:gd name="T12" fmla="*/ 0 w 14"/>
                    <a:gd name="T13" fmla="*/ 5 h 35"/>
                    <a:gd name="T14" fmla="*/ 0 w 14"/>
                    <a:gd name="T15" fmla="*/ 1 h 35"/>
                    <a:gd name="T16" fmla="*/ 14 w 14"/>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5">
                      <a:moveTo>
                        <a:pt x="14" y="0"/>
                      </a:moveTo>
                      <a:lnTo>
                        <a:pt x="14" y="5"/>
                      </a:lnTo>
                      <a:lnTo>
                        <a:pt x="10" y="5"/>
                      </a:lnTo>
                      <a:lnTo>
                        <a:pt x="10" y="35"/>
                      </a:lnTo>
                      <a:lnTo>
                        <a:pt x="5" y="35"/>
                      </a:lnTo>
                      <a:lnTo>
                        <a:pt x="5" y="5"/>
                      </a:lnTo>
                      <a:lnTo>
                        <a:pt x="0" y="5"/>
                      </a:lnTo>
                      <a:lnTo>
                        <a:pt x="0" y="1"/>
                      </a:lnTo>
                      <a:lnTo>
                        <a:pt x="1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3" name="Freeform 60">
                  <a:extLst>
                    <a:ext uri="{FF2B5EF4-FFF2-40B4-BE49-F238E27FC236}">
                      <a16:creationId xmlns:a16="http://schemas.microsoft.com/office/drawing/2014/main" id="{85771295-1BB1-4826-BA39-40B28131AE2B}"/>
                    </a:ext>
                  </a:extLst>
                </p:cNvPr>
                <p:cNvSpPr>
                  <a:spLocks noEditPoints="1"/>
                </p:cNvSpPr>
                <p:nvPr userDrawn="1"/>
              </p:nvSpPr>
              <p:spPr bwMode="auto">
                <a:xfrm>
                  <a:off x="11212513" y="6267450"/>
                  <a:ext cx="22225" cy="55562"/>
                </a:xfrm>
                <a:custGeom>
                  <a:avLst/>
                  <a:gdLst>
                    <a:gd name="T0" fmla="*/ 162 w 443"/>
                    <a:gd name="T1" fmla="*/ 450 h 1085"/>
                    <a:gd name="T2" fmla="*/ 192 w 443"/>
                    <a:gd name="T3" fmla="*/ 450 h 1085"/>
                    <a:gd name="T4" fmla="*/ 261 w 443"/>
                    <a:gd name="T5" fmla="*/ 379 h 1085"/>
                    <a:gd name="T6" fmla="*/ 260 w 443"/>
                    <a:gd name="T7" fmla="*/ 183 h 1085"/>
                    <a:gd name="T8" fmla="*/ 199 w 443"/>
                    <a:gd name="T9" fmla="*/ 130 h 1085"/>
                    <a:gd name="T10" fmla="*/ 161 w 443"/>
                    <a:gd name="T11" fmla="*/ 130 h 1085"/>
                    <a:gd name="T12" fmla="*/ 162 w 443"/>
                    <a:gd name="T13" fmla="*/ 450 h 1085"/>
                    <a:gd name="T14" fmla="*/ 2 w 443"/>
                    <a:gd name="T15" fmla="*/ 1085 h 1085"/>
                    <a:gd name="T16" fmla="*/ 0 w 443"/>
                    <a:gd name="T17" fmla="*/ 1 h 1085"/>
                    <a:gd name="T18" fmla="*/ 213 w 443"/>
                    <a:gd name="T19" fmla="*/ 1 h 1085"/>
                    <a:gd name="T20" fmla="*/ 422 w 443"/>
                    <a:gd name="T21" fmla="*/ 186 h 1085"/>
                    <a:gd name="T22" fmla="*/ 422 w 443"/>
                    <a:gd name="T23" fmla="*/ 340 h 1085"/>
                    <a:gd name="T24" fmla="*/ 262 w 443"/>
                    <a:gd name="T25" fmla="*/ 503 h 1085"/>
                    <a:gd name="T26" fmla="*/ 262 w 443"/>
                    <a:gd name="T27" fmla="*/ 506 h 1085"/>
                    <a:gd name="T28" fmla="*/ 416 w 443"/>
                    <a:gd name="T29" fmla="*/ 638 h 1085"/>
                    <a:gd name="T30" fmla="*/ 443 w 443"/>
                    <a:gd name="T31" fmla="*/ 1084 h 1085"/>
                    <a:gd name="T32" fmla="*/ 282 w 443"/>
                    <a:gd name="T33" fmla="*/ 1084 h 1085"/>
                    <a:gd name="T34" fmla="*/ 261 w 443"/>
                    <a:gd name="T35" fmla="*/ 670 h 1085"/>
                    <a:gd name="T36" fmla="*/ 162 w 443"/>
                    <a:gd name="T37" fmla="*/ 582 h 1085"/>
                    <a:gd name="T38" fmla="*/ 163 w 443"/>
                    <a:gd name="T39" fmla="*/ 1084 h 1085"/>
                    <a:gd name="T40" fmla="*/ 2 w 443"/>
                    <a:gd name="T41" fmla="*/ 1085 h 1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3" h="1085">
                      <a:moveTo>
                        <a:pt x="162" y="450"/>
                      </a:moveTo>
                      <a:cubicBezTo>
                        <a:pt x="192" y="450"/>
                        <a:pt x="192" y="450"/>
                        <a:pt x="192" y="450"/>
                      </a:cubicBezTo>
                      <a:cubicBezTo>
                        <a:pt x="249" y="450"/>
                        <a:pt x="261" y="419"/>
                        <a:pt x="261" y="379"/>
                      </a:cubicBezTo>
                      <a:cubicBezTo>
                        <a:pt x="260" y="183"/>
                        <a:pt x="260" y="183"/>
                        <a:pt x="260" y="183"/>
                      </a:cubicBezTo>
                      <a:cubicBezTo>
                        <a:pt x="260" y="142"/>
                        <a:pt x="236" y="130"/>
                        <a:pt x="199" y="130"/>
                      </a:cubicBezTo>
                      <a:cubicBezTo>
                        <a:pt x="161" y="130"/>
                        <a:pt x="161" y="130"/>
                        <a:pt x="161" y="130"/>
                      </a:cubicBezTo>
                      <a:lnTo>
                        <a:pt x="162" y="450"/>
                      </a:lnTo>
                      <a:close/>
                      <a:moveTo>
                        <a:pt x="2" y="1085"/>
                      </a:moveTo>
                      <a:cubicBezTo>
                        <a:pt x="0" y="1"/>
                        <a:pt x="0" y="1"/>
                        <a:pt x="0" y="1"/>
                      </a:cubicBezTo>
                      <a:cubicBezTo>
                        <a:pt x="213" y="1"/>
                        <a:pt x="213" y="1"/>
                        <a:pt x="213" y="1"/>
                      </a:cubicBezTo>
                      <a:cubicBezTo>
                        <a:pt x="342" y="0"/>
                        <a:pt x="421" y="46"/>
                        <a:pt x="422" y="186"/>
                      </a:cubicBezTo>
                      <a:cubicBezTo>
                        <a:pt x="422" y="340"/>
                        <a:pt x="422" y="340"/>
                        <a:pt x="422" y="340"/>
                      </a:cubicBezTo>
                      <a:cubicBezTo>
                        <a:pt x="422" y="420"/>
                        <a:pt x="399" y="487"/>
                        <a:pt x="262" y="503"/>
                      </a:cubicBezTo>
                      <a:cubicBezTo>
                        <a:pt x="262" y="506"/>
                        <a:pt x="262" y="506"/>
                        <a:pt x="262" y="506"/>
                      </a:cubicBezTo>
                      <a:cubicBezTo>
                        <a:pt x="334" y="515"/>
                        <a:pt x="410" y="539"/>
                        <a:pt x="416" y="638"/>
                      </a:cubicBezTo>
                      <a:cubicBezTo>
                        <a:pt x="426" y="783"/>
                        <a:pt x="417" y="935"/>
                        <a:pt x="443" y="1084"/>
                      </a:cubicBezTo>
                      <a:cubicBezTo>
                        <a:pt x="282" y="1084"/>
                        <a:pt x="282" y="1084"/>
                        <a:pt x="282" y="1084"/>
                      </a:cubicBezTo>
                      <a:cubicBezTo>
                        <a:pt x="254" y="959"/>
                        <a:pt x="261" y="797"/>
                        <a:pt x="261" y="670"/>
                      </a:cubicBezTo>
                      <a:cubicBezTo>
                        <a:pt x="261" y="605"/>
                        <a:pt x="237" y="579"/>
                        <a:pt x="162" y="582"/>
                      </a:cubicBezTo>
                      <a:cubicBezTo>
                        <a:pt x="163" y="1084"/>
                        <a:pt x="163" y="1084"/>
                        <a:pt x="163" y="1084"/>
                      </a:cubicBezTo>
                      <a:lnTo>
                        <a:pt x="2" y="10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4" name="Freeform 61">
                  <a:extLst>
                    <a:ext uri="{FF2B5EF4-FFF2-40B4-BE49-F238E27FC236}">
                      <a16:creationId xmlns:a16="http://schemas.microsoft.com/office/drawing/2014/main" id="{6F8C8C65-5825-4F8F-96D0-81A2E5426BD0}"/>
                    </a:ext>
                  </a:extLst>
                </p:cNvPr>
                <p:cNvSpPr>
                  <a:spLocks noEditPoints="1"/>
                </p:cNvSpPr>
                <p:nvPr userDrawn="1"/>
              </p:nvSpPr>
              <p:spPr bwMode="auto">
                <a:xfrm>
                  <a:off x="11244263" y="6267450"/>
                  <a:ext cx="23813" cy="55562"/>
                </a:xfrm>
                <a:custGeom>
                  <a:avLst/>
                  <a:gdLst>
                    <a:gd name="T0" fmla="*/ 8 w 15"/>
                    <a:gd name="T1" fmla="*/ 21 h 35"/>
                    <a:gd name="T2" fmla="*/ 7 w 15"/>
                    <a:gd name="T3" fmla="*/ 7 h 35"/>
                    <a:gd name="T4" fmla="*/ 7 w 15"/>
                    <a:gd name="T5" fmla="*/ 7 h 35"/>
                    <a:gd name="T6" fmla="*/ 6 w 15"/>
                    <a:gd name="T7" fmla="*/ 21 h 35"/>
                    <a:gd name="T8" fmla="*/ 8 w 15"/>
                    <a:gd name="T9" fmla="*/ 21 h 35"/>
                    <a:gd name="T10" fmla="*/ 3 w 15"/>
                    <a:gd name="T11" fmla="*/ 0 h 35"/>
                    <a:gd name="T12" fmla="*/ 11 w 15"/>
                    <a:gd name="T13" fmla="*/ 0 h 35"/>
                    <a:gd name="T14" fmla="*/ 15 w 15"/>
                    <a:gd name="T15" fmla="*/ 35 h 35"/>
                    <a:gd name="T16" fmla="*/ 10 w 15"/>
                    <a:gd name="T17" fmla="*/ 35 h 35"/>
                    <a:gd name="T18" fmla="*/ 9 w 15"/>
                    <a:gd name="T19" fmla="*/ 26 h 35"/>
                    <a:gd name="T20" fmla="*/ 5 w 15"/>
                    <a:gd name="T21" fmla="*/ 26 h 35"/>
                    <a:gd name="T22" fmla="*/ 4 w 15"/>
                    <a:gd name="T23" fmla="*/ 35 h 35"/>
                    <a:gd name="T24" fmla="*/ 0 w 15"/>
                    <a:gd name="T25" fmla="*/ 35 h 35"/>
                    <a:gd name="T26" fmla="*/ 3 w 15"/>
                    <a:gd name="T2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35">
                      <a:moveTo>
                        <a:pt x="8" y="21"/>
                      </a:moveTo>
                      <a:lnTo>
                        <a:pt x="7" y="7"/>
                      </a:lnTo>
                      <a:lnTo>
                        <a:pt x="7" y="7"/>
                      </a:lnTo>
                      <a:lnTo>
                        <a:pt x="6" y="21"/>
                      </a:lnTo>
                      <a:lnTo>
                        <a:pt x="8" y="21"/>
                      </a:lnTo>
                      <a:close/>
                      <a:moveTo>
                        <a:pt x="3" y="0"/>
                      </a:moveTo>
                      <a:lnTo>
                        <a:pt x="11" y="0"/>
                      </a:lnTo>
                      <a:lnTo>
                        <a:pt x="15" y="35"/>
                      </a:lnTo>
                      <a:lnTo>
                        <a:pt x="10" y="35"/>
                      </a:lnTo>
                      <a:lnTo>
                        <a:pt x="9" y="26"/>
                      </a:lnTo>
                      <a:lnTo>
                        <a:pt x="5" y="26"/>
                      </a:lnTo>
                      <a:lnTo>
                        <a:pt x="4" y="35"/>
                      </a:lnTo>
                      <a:lnTo>
                        <a:pt x="0" y="35"/>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5" name="Freeform 62">
                  <a:extLst>
                    <a:ext uri="{FF2B5EF4-FFF2-40B4-BE49-F238E27FC236}">
                      <a16:creationId xmlns:a16="http://schemas.microsoft.com/office/drawing/2014/main" id="{B9FFBD84-90F7-4E85-9F98-0466635FFF2F}"/>
                    </a:ext>
                  </a:extLst>
                </p:cNvPr>
                <p:cNvSpPr>
                  <a:spLocks/>
                </p:cNvSpPr>
                <p:nvPr userDrawn="1"/>
              </p:nvSpPr>
              <p:spPr bwMode="auto">
                <a:xfrm>
                  <a:off x="11277600" y="6267450"/>
                  <a:ext cx="19050" cy="55562"/>
                </a:xfrm>
                <a:custGeom>
                  <a:avLst/>
                  <a:gdLst>
                    <a:gd name="T0" fmla="*/ 0 w 12"/>
                    <a:gd name="T1" fmla="*/ 35 h 35"/>
                    <a:gd name="T2" fmla="*/ 0 w 12"/>
                    <a:gd name="T3" fmla="*/ 0 h 35"/>
                    <a:gd name="T4" fmla="*/ 5 w 12"/>
                    <a:gd name="T5" fmla="*/ 0 h 35"/>
                    <a:gd name="T6" fmla="*/ 5 w 12"/>
                    <a:gd name="T7" fmla="*/ 30 h 35"/>
                    <a:gd name="T8" fmla="*/ 12 w 12"/>
                    <a:gd name="T9" fmla="*/ 30 h 35"/>
                    <a:gd name="T10" fmla="*/ 12 w 12"/>
                    <a:gd name="T11" fmla="*/ 35 h 35"/>
                    <a:gd name="T12" fmla="*/ 0 w 12"/>
                    <a:gd name="T13" fmla="*/ 35 h 35"/>
                  </a:gdLst>
                  <a:ahLst/>
                  <a:cxnLst>
                    <a:cxn ang="0">
                      <a:pos x="T0" y="T1"/>
                    </a:cxn>
                    <a:cxn ang="0">
                      <a:pos x="T2" y="T3"/>
                    </a:cxn>
                    <a:cxn ang="0">
                      <a:pos x="T4" y="T5"/>
                    </a:cxn>
                    <a:cxn ang="0">
                      <a:pos x="T6" y="T7"/>
                    </a:cxn>
                    <a:cxn ang="0">
                      <a:pos x="T8" y="T9"/>
                    </a:cxn>
                    <a:cxn ang="0">
                      <a:pos x="T10" y="T11"/>
                    </a:cxn>
                    <a:cxn ang="0">
                      <a:pos x="T12" y="T13"/>
                    </a:cxn>
                  </a:cxnLst>
                  <a:rect l="0" t="0" r="r" b="b"/>
                  <a:pathLst>
                    <a:path w="12" h="35">
                      <a:moveTo>
                        <a:pt x="0" y="35"/>
                      </a:moveTo>
                      <a:lnTo>
                        <a:pt x="0" y="0"/>
                      </a:lnTo>
                      <a:lnTo>
                        <a:pt x="5" y="0"/>
                      </a:lnTo>
                      <a:lnTo>
                        <a:pt x="5" y="30"/>
                      </a:lnTo>
                      <a:lnTo>
                        <a:pt x="12" y="30"/>
                      </a:lnTo>
                      <a:lnTo>
                        <a:pt x="12" y="35"/>
                      </a:lnTo>
                      <a:lnTo>
                        <a:pt x="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6" name="Rectangle 63">
                  <a:extLst>
                    <a:ext uri="{FF2B5EF4-FFF2-40B4-BE49-F238E27FC236}">
                      <a16:creationId xmlns:a16="http://schemas.microsoft.com/office/drawing/2014/main" id="{E043DE71-FA90-4718-9796-BC2F7D8B7FCB}"/>
                    </a:ext>
                  </a:extLst>
                </p:cNvPr>
                <p:cNvSpPr>
                  <a:spLocks noChangeArrowheads="1"/>
                </p:cNvSpPr>
                <p:nvPr userDrawn="1"/>
              </p:nvSpPr>
              <p:spPr bwMode="auto">
                <a:xfrm>
                  <a:off x="11304588" y="6267450"/>
                  <a:ext cx="7938" cy="555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52" name="Freeform 64">
                  <a:extLst>
                    <a:ext uri="{FF2B5EF4-FFF2-40B4-BE49-F238E27FC236}">
                      <a16:creationId xmlns:a16="http://schemas.microsoft.com/office/drawing/2014/main" id="{351364D5-3AB6-41DF-AE5D-4BBCB154CB58}"/>
                    </a:ext>
                  </a:extLst>
                </p:cNvPr>
                <p:cNvSpPr>
                  <a:spLocks noEditPoints="1"/>
                </p:cNvSpPr>
                <p:nvPr userDrawn="1"/>
              </p:nvSpPr>
              <p:spPr bwMode="auto">
                <a:xfrm>
                  <a:off x="11322050" y="6267450"/>
                  <a:ext cx="25400" cy="55562"/>
                </a:xfrm>
                <a:custGeom>
                  <a:avLst/>
                  <a:gdLst>
                    <a:gd name="T0" fmla="*/ 9 w 16"/>
                    <a:gd name="T1" fmla="*/ 21 h 35"/>
                    <a:gd name="T2" fmla="*/ 8 w 16"/>
                    <a:gd name="T3" fmla="*/ 7 h 35"/>
                    <a:gd name="T4" fmla="*/ 8 w 16"/>
                    <a:gd name="T5" fmla="*/ 7 h 35"/>
                    <a:gd name="T6" fmla="*/ 6 w 16"/>
                    <a:gd name="T7" fmla="*/ 21 h 35"/>
                    <a:gd name="T8" fmla="*/ 9 w 16"/>
                    <a:gd name="T9" fmla="*/ 21 h 35"/>
                    <a:gd name="T10" fmla="*/ 4 w 16"/>
                    <a:gd name="T11" fmla="*/ 0 h 35"/>
                    <a:gd name="T12" fmla="*/ 12 w 16"/>
                    <a:gd name="T13" fmla="*/ 0 h 35"/>
                    <a:gd name="T14" fmla="*/ 16 w 16"/>
                    <a:gd name="T15" fmla="*/ 35 h 35"/>
                    <a:gd name="T16" fmla="*/ 11 w 16"/>
                    <a:gd name="T17" fmla="*/ 35 h 35"/>
                    <a:gd name="T18" fmla="*/ 10 w 16"/>
                    <a:gd name="T19" fmla="*/ 25 h 35"/>
                    <a:gd name="T20" fmla="*/ 6 w 16"/>
                    <a:gd name="T21" fmla="*/ 25 h 35"/>
                    <a:gd name="T22" fmla="*/ 5 w 16"/>
                    <a:gd name="T23" fmla="*/ 35 h 35"/>
                    <a:gd name="T24" fmla="*/ 0 w 16"/>
                    <a:gd name="T25" fmla="*/ 35 h 35"/>
                    <a:gd name="T26" fmla="*/ 4 w 16"/>
                    <a:gd name="T2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35">
                      <a:moveTo>
                        <a:pt x="9" y="21"/>
                      </a:moveTo>
                      <a:lnTo>
                        <a:pt x="8" y="7"/>
                      </a:lnTo>
                      <a:lnTo>
                        <a:pt x="8" y="7"/>
                      </a:lnTo>
                      <a:lnTo>
                        <a:pt x="6" y="21"/>
                      </a:lnTo>
                      <a:lnTo>
                        <a:pt x="9" y="21"/>
                      </a:lnTo>
                      <a:close/>
                      <a:moveTo>
                        <a:pt x="4" y="0"/>
                      </a:moveTo>
                      <a:lnTo>
                        <a:pt x="12" y="0"/>
                      </a:lnTo>
                      <a:lnTo>
                        <a:pt x="16" y="35"/>
                      </a:lnTo>
                      <a:lnTo>
                        <a:pt x="11" y="35"/>
                      </a:lnTo>
                      <a:lnTo>
                        <a:pt x="10" y="25"/>
                      </a:lnTo>
                      <a:lnTo>
                        <a:pt x="6" y="25"/>
                      </a:lnTo>
                      <a:lnTo>
                        <a:pt x="5" y="35"/>
                      </a:lnTo>
                      <a:lnTo>
                        <a:pt x="0" y="35"/>
                      </a:lnTo>
                      <a:lnTo>
                        <a:pt x="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53" name="Freeform 65">
                  <a:extLst>
                    <a:ext uri="{FF2B5EF4-FFF2-40B4-BE49-F238E27FC236}">
                      <a16:creationId xmlns:a16="http://schemas.microsoft.com/office/drawing/2014/main" id="{83EFD33D-3400-4372-90FB-FDC3711699E3}"/>
                    </a:ext>
                  </a:extLst>
                </p:cNvPr>
                <p:cNvSpPr>
                  <a:spLocks/>
                </p:cNvSpPr>
                <p:nvPr userDrawn="1"/>
              </p:nvSpPr>
              <p:spPr bwMode="auto">
                <a:xfrm>
                  <a:off x="11150600" y="6267450"/>
                  <a:ext cx="22225" cy="57150"/>
                </a:xfrm>
                <a:custGeom>
                  <a:avLst/>
                  <a:gdLst>
                    <a:gd name="T0" fmla="*/ 162 w 424"/>
                    <a:gd name="T1" fmla="*/ 196 h 1126"/>
                    <a:gd name="T2" fmla="*/ 212 w 424"/>
                    <a:gd name="T3" fmla="*/ 129 h 1126"/>
                    <a:gd name="T4" fmla="*/ 261 w 424"/>
                    <a:gd name="T5" fmla="*/ 196 h 1126"/>
                    <a:gd name="T6" fmla="*/ 261 w 424"/>
                    <a:gd name="T7" fmla="*/ 313 h 1126"/>
                    <a:gd name="T8" fmla="*/ 423 w 424"/>
                    <a:gd name="T9" fmla="*/ 313 h 1126"/>
                    <a:gd name="T10" fmla="*/ 422 w 424"/>
                    <a:gd name="T11" fmla="*/ 182 h 1126"/>
                    <a:gd name="T12" fmla="*/ 210 w 424"/>
                    <a:gd name="T13" fmla="*/ 0 h 1126"/>
                    <a:gd name="T14" fmla="*/ 1 w 424"/>
                    <a:gd name="T15" fmla="*/ 183 h 1126"/>
                    <a:gd name="T16" fmla="*/ 1 w 424"/>
                    <a:gd name="T17" fmla="*/ 338 h 1126"/>
                    <a:gd name="T18" fmla="*/ 262 w 424"/>
                    <a:gd name="T19" fmla="*/ 815 h 1126"/>
                    <a:gd name="T20" fmla="*/ 262 w 424"/>
                    <a:gd name="T21" fmla="*/ 930 h 1126"/>
                    <a:gd name="T22" fmla="*/ 214 w 424"/>
                    <a:gd name="T23" fmla="*/ 997 h 1126"/>
                    <a:gd name="T24" fmla="*/ 163 w 424"/>
                    <a:gd name="T25" fmla="*/ 930 h 1126"/>
                    <a:gd name="T26" fmla="*/ 163 w 424"/>
                    <a:gd name="T27" fmla="*/ 811 h 1126"/>
                    <a:gd name="T28" fmla="*/ 2 w 424"/>
                    <a:gd name="T29" fmla="*/ 811 h 1126"/>
                    <a:gd name="T30" fmla="*/ 2 w 424"/>
                    <a:gd name="T31" fmla="*/ 944 h 1126"/>
                    <a:gd name="T32" fmla="*/ 212 w 424"/>
                    <a:gd name="T33" fmla="*/ 1126 h 1126"/>
                    <a:gd name="T34" fmla="*/ 424 w 424"/>
                    <a:gd name="T35" fmla="*/ 943 h 1126"/>
                    <a:gd name="T36" fmla="*/ 423 w 424"/>
                    <a:gd name="T37" fmla="*/ 751 h 1126"/>
                    <a:gd name="T38" fmla="*/ 162 w 424"/>
                    <a:gd name="T39" fmla="*/ 330 h 1126"/>
                    <a:gd name="T40" fmla="*/ 162 w 424"/>
                    <a:gd name="T41" fmla="*/ 196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4" h="1126">
                      <a:moveTo>
                        <a:pt x="162" y="196"/>
                      </a:moveTo>
                      <a:cubicBezTo>
                        <a:pt x="162" y="142"/>
                        <a:pt x="179" y="129"/>
                        <a:pt x="212" y="129"/>
                      </a:cubicBezTo>
                      <a:cubicBezTo>
                        <a:pt x="244" y="129"/>
                        <a:pt x="261" y="141"/>
                        <a:pt x="261" y="196"/>
                      </a:cubicBezTo>
                      <a:cubicBezTo>
                        <a:pt x="261" y="313"/>
                        <a:pt x="261" y="313"/>
                        <a:pt x="261" y="313"/>
                      </a:cubicBezTo>
                      <a:cubicBezTo>
                        <a:pt x="423" y="313"/>
                        <a:pt x="423" y="313"/>
                        <a:pt x="423" y="313"/>
                      </a:cubicBezTo>
                      <a:cubicBezTo>
                        <a:pt x="422" y="182"/>
                        <a:pt x="422" y="182"/>
                        <a:pt x="422" y="182"/>
                      </a:cubicBezTo>
                      <a:cubicBezTo>
                        <a:pt x="422" y="41"/>
                        <a:pt x="311" y="0"/>
                        <a:pt x="210" y="0"/>
                      </a:cubicBezTo>
                      <a:cubicBezTo>
                        <a:pt x="111" y="0"/>
                        <a:pt x="0" y="41"/>
                        <a:pt x="1" y="183"/>
                      </a:cubicBezTo>
                      <a:cubicBezTo>
                        <a:pt x="1" y="338"/>
                        <a:pt x="1" y="338"/>
                        <a:pt x="1" y="338"/>
                      </a:cubicBezTo>
                      <a:cubicBezTo>
                        <a:pt x="1" y="515"/>
                        <a:pt x="262" y="663"/>
                        <a:pt x="262" y="815"/>
                      </a:cubicBezTo>
                      <a:cubicBezTo>
                        <a:pt x="262" y="930"/>
                        <a:pt x="262" y="930"/>
                        <a:pt x="262" y="930"/>
                      </a:cubicBezTo>
                      <a:cubicBezTo>
                        <a:pt x="262" y="984"/>
                        <a:pt x="246" y="997"/>
                        <a:pt x="214" y="997"/>
                      </a:cubicBezTo>
                      <a:cubicBezTo>
                        <a:pt x="180" y="997"/>
                        <a:pt x="164" y="985"/>
                        <a:pt x="163" y="930"/>
                      </a:cubicBezTo>
                      <a:cubicBezTo>
                        <a:pt x="163" y="811"/>
                        <a:pt x="163" y="811"/>
                        <a:pt x="163" y="811"/>
                      </a:cubicBezTo>
                      <a:cubicBezTo>
                        <a:pt x="2" y="811"/>
                        <a:pt x="2" y="811"/>
                        <a:pt x="2" y="811"/>
                      </a:cubicBezTo>
                      <a:cubicBezTo>
                        <a:pt x="2" y="944"/>
                        <a:pt x="2" y="944"/>
                        <a:pt x="2" y="944"/>
                      </a:cubicBezTo>
                      <a:cubicBezTo>
                        <a:pt x="2" y="1085"/>
                        <a:pt x="114" y="1126"/>
                        <a:pt x="212" y="1126"/>
                      </a:cubicBezTo>
                      <a:cubicBezTo>
                        <a:pt x="313" y="1126"/>
                        <a:pt x="424" y="1084"/>
                        <a:pt x="424" y="943"/>
                      </a:cubicBezTo>
                      <a:cubicBezTo>
                        <a:pt x="423" y="751"/>
                        <a:pt x="423" y="751"/>
                        <a:pt x="423" y="751"/>
                      </a:cubicBezTo>
                      <a:cubicBezTo>
                        <a:pt x="423" y="642"/>
                        <a:pt x="162" y="408"/>
                        <a:pt x="162" y="330"/>
                      </a:cubicBezTo>
                      <a:lnTo>
                        <a:pt x="162" y="1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grpSp>
          <p:nvGrpSpPr>
            <p:cNvPr id="64" name="Group 63">
              <a:extLst>
                <a:ext uri="{FF2B5EF4-FFF2-40B4-BE49-F238E27FC236}">
                  <a16:creationId xmlns:a16="http://schemas.microsoft.com/office/drawing/2014/main" id="{3C297364-F8CD-4084-9473-DBE1B1203EF8}"/>
                </a:ext>
              </a:extLst>
            </p:cNvPr>
            <p:cNvGrpSpPr/>
            <p:nvPr userDrawn="1"/>
          </p:nvGrpSpPr>
          <p:grpSpPr>
            <a:xfrm>
              <a:off x="8659287" y="6852230"/>
              <a:ext cx="697061" cy="320917"/>
              <a:chOff x="10072688" y="5965824"/>
              <a:chExt cx="741362" cy="341313"/>
            </a:xfrm>
          </p:grpSpPr>
          <p:sp>
            <p:nvSpPr>
              <p:cNvPr id="65" name="Freeform 69">
                <a:extLst>
                  <a:ext uri="{FF2B5EF4-FFF2-40B4-BE49-F238E27FC236}">
                    <a16:creationId xmlns:a16="http://schemas.microsoft.com/office/drawing/2014/main" id="{96CD7A96-CECE-471F-9A6B-AC9F3252482F}"/>
                  </a:ext>
                </a:extLst>
              </p:cNvPr>
              <p:cNvSpPr>
                <a:spLocks/>
              </p:cNvSpPr>
              <p:nvPr userDrawn="1"/>
            </p:nvSpPr>
            <p:spPr bwMode="auto">
              <a:xfrm>
                <a:off x="10429875" y="6157912"/>
                <a:ext cx="66675" cy="66675"/>
              </a:xfrm>
              <a:custGeom>
                <a:avLst/>
                <a:gdLst>
                  <a:gd name="T0" fmla="*/ 33 w 42"/>
                  <a:gd name="T1" fmla="*/ 21 h 42"/>
                  <a:gd name="T2" fmla="*/ 32 w 42"/>
                  <a:gd name="T3" fmla="*/ 20 h 42"/>
                  <a:gd name="T4" fmla="*/ 33 w 42"/>
                  <a:gd name="T5" fmla="*/ 20 h 42"/>
                  <a:gd name="T6" fmla="*/ 39 w 42"/>
                  <a:gd name="T7" fmla="*/ 10 h 42"/>
                  <a:gd name="T8" fmla="*/ 28 w 42"/>
                  <a:gd name="T9" fmla="*/ 12 h 42"/>
                  <a:gd name="T10" fmla="*/ 27 w 42"/>
                  <a:gd name="T11" fmla="*/ 13 h 42"/>
                  <a:gd name="T12" fmla="*/ 27 w 42"/>
                  <a:gd name="T13" fmla="*/ 12 h 42"/>
                  <a:gd name="T14" fmla="*/ 23 w 42"/>
                  <a:gd name="T15" fmla="*/ 0 h 42"/>
                  <a:gd name="T16" fmla="*/ 18 w 42"/>
                  <a:gd name="T17" fmla="*/ 11 h 42"/>
                  <a:gd name="T18" fmla="*/ 18 w 42"/>
                  <a:gd name="T19" fmla="*/ 12 h 42"/>
                  <a:gd name="T20" fmla="*/ 17 w 42"/>
                  <a:gd name="T21" fmla="*/ 11 h 42"/>
                  <a:gd name="T22" fmla="*/ 6 w 42"/>
                  <a:gd name="T23" fmla="*/ 7 h 42"/>
                  <a:gd name="T24" fmla="*/ 11 w 42"/>
                  <a:gd name="T25" fmla="*/ 18 h 42"/>
                  <a:gd name="T26" fmla="*/ 11 w 42"/>
                  <a:gd name="T27" fmla="*/ 19 h 42"/>
                  <a:gd name="T28" fmla="*/ 11 w 42"/>
                  <a:gd name="T29" fmla="*/ 19 h 42"/>
                  <a:gd name="T30" fmla="*/ 0 w 42"/>
                  <a:gd name="T31" fmla="*/ 25 h 42"/>
                  <a:gd name="T32" fmla="*/ 12 w 42"/>
                  <a:gd name="T33" fmla="*/ 28 h 42"/>
                  <a:gd name="T34" fmla="*/ 13 w 42"/>
                  <a:gd name="T35" fmla="*/ 28 h 42"/>
                  <a:gd name="T36" fmla="*/ 12 w 42"/>
                  <a:gd name="T37" fmla="*/ 29 h 42"/>
                  <a:gd name="T38" fmla="*/ 11 w 42"/>
                  <a:gd name="T39" fmla="*/ 36 h 42"/>
                  <a:gd name="T40" fmla="*/ 11 w 42"/>
                  <a:gd name="T41" fmla="*/ 41 h 42"/>
                  <a:gd name="T42" fmla="*/ 21 w 42"/>
                  <a:gd name="T43" fmla="*/ 33 h 42"/>
                  <a:gd name="T44" fmla="*/ 29 w 42"/>
                  <a:gd name="T45" fmla="*/ 42 h 42"/>
                  <a:gd name="T46" fmla="*/ 29 w 42"/>
                  <a:gd name="T47" fmla="*/ 36 h 42"/>
                  <a:gd name="T48" fmla="*/ 29 w 42"/>
                  <a:gd name="T49" fmla="*/ 30 h 42"/>
                  <a:gd name="T50" fmla="*/ 29 w 42"/>
                  <a:gd name="T51" fmla="*/ 29 h 42"/>
                  <a:gd name="T52" fmla="*/ 30 w 42"/>
                  <a:gd name="T53" fmla="*/ 29 h 42"/>
                  <a:gd name="T54" fmla="*/ 42 w 42"/>
                  <a:gd name="T55" fmla="*/ 28 h 42"/>
                  <a:gd name="T56" fmla="*/ 33 w 42"/>
                  <a:gd name="T57"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 h="42">
                    <a:moveTo>
                      <a:pt x="33" y="21"/>
                    </a:moveTo>
                    <a:lnTo>
                      <a:pt x="32" y="20"/>
                    </a:lnTo>
                    <a:lnTo>
                      <a:pt x="33" y="20"/>
                    </a:lnTo>
                    <a:lnTo>
                      <a:pt x="39" y="10"/>
                    </a:lnTo>
                    <a:lnTo>
                      <a:pt x="28" y="12"/>
                    </a:lnTo>
                    <a:lnTo>
                      <a:pt x="27" y="13"/>
                    </a:lnTo>
                    <a:lnTo>
                      <a:pt x="27" y="12"/>
                    </a:lnTo>
                    <a:lnTo>
                      <a:pt x="23" y="0"/>
                    </a:lnTo>
                    <a:lnTo>
                      <a:pt x="18" y="11"/>
                    </a:lnTo>
                    <a:lnTo>
                      <a:pt x="18" y="12"/>
                    </a:lnTo>
                    <a:lnTo>
                      <a:pt x="17" y="11"/>
                    </a:lnTo>
                    <a:lnTo>
                      <a:pt x="6" y="7"/>
                    </a:lnTo>
                    <a:lnTo>
                      <a:pt x="11" y="18"/>
                    </a:lnTo>
                    <a:lnTo>
                      <a:pt x="11" y="19"/>
                    </a:lnTo>
                    <a:lnTo>
                      <a:pt x="11" y="19"/>
                    </a:lnTo>
                    <a:lnTo>
                      <a:pt x="0" y="25"/>
                    </a:lnTo>
                    <a:lnTo>
                      <a:pt x="12" y="28"/>
                    </a:lnTo>
                    <a:lnTo>
                      <a:pt x="13" y="28"/>
                    </a:lnTo>
                    <a:lnTo>
                      <a:pt x="12" y="29"/>
                    </a:lnTo>
                    <a:lnTo>
                      <a:pt x="11" y="36"/>
                    </a:lnTo>
                    <a:lnTo>
                      <a:pt x="11" y="41"/>
                    </a:lnTo>
                    <a:lnTo>
                      <a:pt x="21" y="33"/>
                    </a:lnTo>
                    <a:lnTo>
                      <a:pt x="29" y="42"/>
                    </a:lnTo>
                    <a:lnTo>
                      <a:pt x="29" y="36"/>
                    </a:lnTo>
                    <a:lnTo>
                      <a:pt x="29" y="30"/>
                    </a:lnTo>
                    <a:lnTo>
                      <a:pt x="29" y="29"/>
                    </a:lnTo>
                    <a:lnTo>
                      <a:pt x="30" y="29"/>
                    </a:lnTo>
                    <a:lnTo>
                      <a:pt x="42" y="28"/>
                    </a:lnTo>
                    <a:lnTo>
                      <a:pt x="33" y="21"/>
                    </a:lnTo>
                    <a:close/>
                  </a:path>
                </a:pathLst>
              </a:custGeom>
              <a:solidFill>
                <a:srgbClr val="C91E57"/>
              </a:solidFill>
              <a:ln>
                <a:noFill/>
              </a:ln>
            </p:spPr>
            <p:txBody>
              <a:bodyPr vert="horz" wrap="square" lIns="91440" tIns="45720" rIns="91440" bIns="45720" numCol="1" anchor="t" anchorCtr="0" compatLnSpc="1">
                <a:prstTxWarp prst="textNoShape">
                  <a:avLst/>
                </a:prstTxWarp>
              </a:bodyPr>
              <a:lstStyle/>
              <a:p>
                <a:endParaRPr lang="en-AU"/>
              </a:p>
            </p:txBody>
          </p:sp>
          <p:grpSp>
            <p:nvGrpSpPr>
              <p:cNvPr id="66" name="Group 65">
                <a:extLst>
                  <a:ext uri="{FF2B5EF4-FFF2-40B4-BE49-F238E27FC236}">
                    <a16:creationId xmlns:a16="http://schemas.microsoft.com/office/drawing/2014/main" id="{D4791B7F-A9B9-46D4-B21E-D660FADA286F}"/>
                  </a:ext>
                </a:extLst>
              </p:cNvPr>
              <p:cNvGrpSpPr/>
              <p:nvPr userDrawn="1"/>
            </p:nvGrpSpPr>
            <p:grpSpPr>
              <a:xfrm>
                <a:off x="10072688" y="5965824"/>
                <a:ext cx="741362" cy="341313"/>
                <a:chOff x="10072688" y="5965824"/>
                <a:chExt cx="741362" cy="341313"/>
              </a:xfrm>
              <a:solidFill>
                <a:srgbClr val="253D8C"/>
              </a:solidFill>
            </p:grpSpPr>
            <p:sp>
              <p:nvSpPr>
                <p:cNvPr id="67" name="Freeform 70">
                  <a:extLst>
                    <a:ext uri="{FF2B5EF4-FFF2-40B4-BE49-F238E27FC236}">
                      <a16:creationId xmlns:a16="http://schemas.microsoft.com/office/drawing/2014/main" id="{D7DE3054-286C-4BC1-B156-CAF91E226FE1}"/>
                    </a:ext>
                  </a:extLst>
                </p:cNvPr>
                <p:cNvSpPr>
                  <a:spLocks/>
                </p:cNvSpPr>
                <p:nvPr userDrawn="1"/>
              </p:nvSpPr>
              <p:spPr bwMode="auto">
                <a:xfrm>
                  <a:off x="10461625" y="6213474"/>
                  <a:ext cx="1587" cy="0"/>
                </a:xfrm>
                <a:custGeom>
                  <a:avLst/>
                  <a:gdLst>
                    <a:gd name="T0" fmla="*/ 0 w 59"/>
                    <a:gd name="T1" fmla="*/ 0 h 2"/>
                    <a:gd name="T2" fmla="*/ 7 w 59"/>
                    <a:gd name="T3" fmla="*/ 0 h 2"/>
                    <a:gd name="T4" fmla="*/ 59 w 59"/>
                    <a:gd name="T5" fmla="*/ 2 h 2"/>
                  </a:gdLst>
                  <a:ahLst/>
                  <a:cxnLst>
                    <a:cxn ang="0">
                      <a:pos x="T0" y="T1"/>
                    </a:cxn>
                    <a:cxn ang="0">
                      <a:pos x="T2" y="T3"/>
                    </a:cxn>
                    <a:cxn ang="0">
                      <a:pos x="T4" y="T5"/>
                    </a:cxn>
                  </a:cxnLst>
                  <a:rect l="0" t="0" r="r" b="b"/>
                  <a:pathLst>
                    <a:path w="59" h="2">
                      <a:moveTo>
                        <a:pt x="0" y="0"/>
                      </a:moveTo>
                      <a:cubicBezTo>
                        <a:pt x="2" y="0"/>
                        <a:pt x="4" y="0"/>
                        <a:pt x="7" y="0"/>
                      </a:cubicBezTo>
                      <a:cubicBezTo>
                        <a:pt x="25" y="0"/>
                        <a:pt x="42" y="1"/>
                        <a:pt x="59"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71">
                  <a:extLst>
                    <a:ext uri="{FF2B5EF4-FFF2-40B4-BE49-F238E27FC236}">
                      <a16:creationId xmlns:a16="http://schemas.microsoft.com/office/drawing/2014/main" id="{A88996B0-C686-490F-8EA5-EA25FDA58C33}"/>
                    </a:ext>
                  </a:extLst>
                </p:cNvPr>
                <p:cNvSpPr>
                  <a:spLocks noEditPoints="1"/>
                </p:cNvSpPr>
                <p:nvPr userDrawn="1"/>
              </p:nvSpPr>
              <p:spPr bwMode="auto">
                <a:xfrm>
                  <a:off x="10412413" y="6213474"/>
                  <a:ext cx="96837" cy="93663"/>
                </a:xfrm>
                <a:custGeom>
                  <a:avLst/>
                  <a:gdLst>
                    <a:gd name="T0" fmla="*/ 2473 w 3674"/>
                    <a:gd name="T1" fmla="*/ 2595 h 3458"/>
                    <a:gd name="T2" fmla="*/ 1917 w 3674"/>
                    <a:gd name="T3" fmla="*/ 3032 h 3458"/>
                    <a:gd name="T4" fmla="*/ 1260 w 3674"/>
                    <a:gd name="T5" fmla="*/ 2471 h 3458"/>
                    <a:gd name="T6" fmla="*/ 1103 w 3674"/>
                    <a:gd name="T7" fmla="*/ 1536 h 3458"/>
                    <a:gd name="T8" fmla="*/ 1217 w 3674"/>
                    <a:gd name="T9" fmla="*/ 853 h 3458"/>
                    <a:gd name="T10" fmla="*/ 1757 w 3674"/>
                    <a:gd name="T11" fmla="*/ 427 h 3458"/>
                    <a:gd name="T12" fmla="*/ 2429 w 3674"/>
                    <a:gd name="T13" fmla="*/ 996 h 3458"/>
                    <a:gd name="T14" fmla="*/ 2571 w 3674"/>
                    <a:gd name="T15" fmla="*/ 1933 h 3458"/>
                    <a:gd name="T16" fmla="*/ 2473 w 3674"/>
                    <a:gd name="T17" fmla="*/ 2595 h 3458"/>
                    <a:gd name="T18" fmla="*/ 2473 w 3674"/>
                    <a:gd name="T19" fmla="*/ 2595 h 3458"/>
                    <a:gd name="T20" fmla="*/ 3144 w 3674"/>
                    <a:gd name="T21" fmla="*/ 429 h 3458"/>
                    <a:gd name="T22" fmla="*/ 2508 w 3674"/>
                    <a:gd name="T23" fmla="*/ 89 h 3458"/>
                    <a:gd name="T24" fmla="*/ 2503 w 3674"/>
                    <a:gd name="T25" fmla="*/ 526 h 3458"/>
                    <a:gd name="T26" fmla="*/ 2502 w 3674"/>
                    <a:gd name="T27" fmla="*/ 655 h 3458"/>
                    <a:gd name="T28" fmla="*/ 2415 w 3674"/>
                    <a:gd name="T29" fmla="*/ 560 h 3458"/>
                    <a:gd name="T30" fmla="*/ 1903 w 3674"/>
                    <a:gd name="T31" fmla="*/ 3 h 3458"/>
                    <a:gd name="T32" fmla="*/ 1851 w 3674"/>
                    <a:gd name="T33" fmla="*/ 0 h 3458"/>
                    <a:gd name="T34" fmla="*/ 1844 w 3674"/>
                    <a:gd name="T35" fmla="*/ 1 h 3458"/>
                    <a:gd name="T36" fmla="*/ 1252 w 3674"/>
                    <a:gd name="T37" fmla="*/ 464 h 3458"/>
                    <a:gd name="T38" fmla="*/ 1151 w 3674"/>
                    <a:gd name="T39" fmla="*/ 544 h 3458"/>
                    <a:gd name="T40" fmla="*/ 1171 w 3674"/>
                    <a:gd name="T41" fmla="*/ 417 h 3458"/>
                    <a:gd name="T42" fmla="*/ 1222 w 3674"/>
                    <a:gd name="T43" fmla="*/ 90 h 3458"/>
                    <a:gd name="T44" fmla="*/ 1 w 3674"/>
                    <a:gd name="T45" fmla="*/ 1723 h 3458"/>
                    <a:gd name="T46" fmla="*/ 529 w 3674"/>
                    <a:gd name="T47" fmla="*/ 3019 h 3458"/>
                    <a:gd name="T48" fmla="*/ 1858 w 3674"/>
                    <a:gd name="T49" fmla="*/ 3457 h 3458"/>
                    <a:gd name="T50" fmla="*/ 3180 w 3674"/>
                    <a:gd name="T51" fmla="*/ 2989 h 3458"/>
                    <a:gd name="T52" fmla="*/ 3673 w 3674"/>
                    <a:gd name="T53" fmla="*/ 1751 h 3458"/>
                    <a:gd name="T54" fmla="*/ 3146 w 3674"/>
                    <a:gd name="T55" fmla="*/ 431 h 3458"/>
                    <a:gd name="T56" fmla="*/ 3145 w 3674"/>
                    <a:gd name="T57" fmla="*/ 430 h 3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74" h="3458">
                      <a:moveTo>
                        <a:pt x="2473" y="2595"/>
                      </a:moveTo>
                      <a:cubicBezTo>
                        <a:pt x="2383" y="2835"/>
                        <a:pt x="2188" y="3031"/>
                        <a:pt x="1917" y="3032"/>
                      </a:cubicBezTo>
                      <a:cubicBezTo>
                        <a:pt x="1597" y="3032"/>
                        <a:pt x="1371" y="2747"/>
                        <a:pt x="1260" y="2471"/>
                      </a:cubicBezTo>
                      <a:cubicBezTo>
                        <a:pt x="1144" y="2186"/>
                        <a:pt x="1103" y="1846"/>
                        <a:pt x="1103" y="1536"/>
                      </a:cubicBezTo>
                      <a:cubicBezTo>
                        <a:pt x="1103" y="1315"/>
                        <a:pt x="1127" y="1059"/>
                        <a:pt x="1217" y="853"/>
                      </a:cubicBezTo>
                      <a:cubicBezTo>
                        <a:pt x="1317" y="633"/>
                        <a:pt x="1496" y="428"/>
                        <a:pt x="1757" y="427"/>
                      </a:cubicBezTo>
                      <a:cubicBezTo>
                        <a:pt x="2082" y="426"/>
                        <a:pt x="2319" y="721"/>
                        <a:pt x="2429" y="996"/>
                      </a:cubicBezTo>
                      <a:cubicBezTo>
                        <a:pt x="2541" y="1287"/>
                        <a:pt x="2570" y="1623"/>
                        <a:pt x="2571" y="1933"/>
                      </a:cubicBezTo>
                      <a:cubicBezTo>
                        <a:pt x="2572" y="2148"/>
                        <a:pt x="2553" y="2394"/>
                        <a:pt x="2473" y="2595"/>
                      </a:cubicBezTo>
                      <a:cubicBezTo>
                        <a:pt x="2479" y="2579"/>
                        <a:pt x="2479" y="2579"/>
                        <a:pt x="2473" y="2595"/>
                      </a:cubicBezTo>
                      <a:moveTo>
                        <a:pt x="3144" y="429"/>
                      </a:moveTo>
                      <a:cubicBezTo>
                        <a:pt x="2966" y="264"/>
                        <a:pt x="2743" y="156"/>
                        <a:pt x="2508" y="89"/>
                      </a:cubicBezTo>
                      <a:cubicBezTo>
                        <a:pt x="2503" y="526"/>
                        <a:pt x="2503" y="526"/>
                        <a:pt x="2503" y="526"/>
                      </a:cubicBezTo>
                      <a:cubicBezTo>
                        <a:pt x="2502" y="655"/>
                        <a:pt x="2502" y="655"/>
                        <a:pt x="2502" y="655"/>
                      </a:cubicBezTo>
                      <a:cubicBezTo>
                        <a:pt x="2415" y="560"/>
                        <a:pt x="2415" y="560"/>
                        <a:pt x="2415" y="560"/>
                      </a:cubicBezTo>
                      <a:cubicBezTo>
                        <a:pt x="1903" y="3"/>
                        <a:pt x="1903" y="3"/>
                        <a:pt x="1903" y="3"/>
                      </a:cubicBezTo>
                      <a:cubicBezTo>
                        <a:pt x="1886" y="2"/>
                        <a:pt x="1868" y="0"/>
                        <a:pt x="1851" y="0"/>
                      </a:cubicBezTo>
                      <a:cubicBezTo>
                        <a:pt x="1849" y="0"/>
                        <a:pt x="1847" y="1"/>
                        <a:pt x="1844" y="1"/>
                      </a:cubicBezTo>
                      <a:cubicBezTo>
                        <a:pt x="1252" y="464"/>
                        <a:pt x="1252" y="464"/>
                        <a:pt x="1252" y="464"/>
                      </a:cubicBezTo>
                      <a:cubicBezTo>
                        <a:pt x="1151" y="544"/>
                        <a:pt x="1151" y="544"/>
                        <a:pt x="1151" y="544"/>
                      </a:cubicBezTo>
                      <a:cubicBezTo>
                        <a:pt x="1171" y="417"/>
                        <a:pt x="1171" y="417"/>
                        <a:pt x="1171" y="417"/>
                      </a:cubicBezTo>
                      <a:cubicBezTo>
                        <a:pt x="1222" y="90"/>
                        <a:pt x="1222" y="90"/>
                        <a:pt x="1222" y="90"/>
                      </a:cubicBezTo>
                      <a:cubicBezTo>
                        <a:pt x="503" y="301"/>
                        <a:pt x="0" y="877"/>
                        <a:pt x="1" y="1723"/>
                      </a:cubicBezTo>
                      <a:cubicBezTo>
                        <a:pt x="2" y="2204"/>
                        <a:pt x="168" y="2689"/>
                        <a:pt x="529" y="3019"/>
                      </a:cubicBezTo>
                      <a:cubicBezTo>
                        <a:pt x="876" y="3334"/>
                        <a:pt x="1397" y="3458"/>
                        <a:pt x="1858" y="3457"/>
                      </a:cubicBezTo>
                      <a:cubicBezTo>
                        <a:pt x="2314" y="3457"/>
                        <a:pt x="2840" y="3305"/>
                        <a:pt x="3180" y="2989"/>
                      </a:cubicBezTo>
                      <a:cubicBezTo>
                        <a:pt x="3515" y="2678"/>
                        <a:pt x="3674" y="2201"/>
                        <a:pt x="3673" y="1751"/>
                      </a:cubicBezTo>
                      <a:cubicBezTo>
                        <a:pt x="3672" y="1266"/>
                        <a:pt x="3512" y="766"/>
                        <a:pt x="3146" y="431"/>
                      </a:cubicBezTo>
                      <a:cubicBezTo>
                        <a:pt x="3145" y="430"/>
                        <a:pt x="3145" y="430"/>
                        <a:pt x="3145" y="43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72">
                  <a:extLst>
                    <a:ext uri="{FF2B5EF4-FFF2-40B4-BE49-F238E27FC236}">
                      <a16:creationId xmlns:a16="http://schemas.microsoft.com/office/drawing/2014/main" id="{180DFA43-CBA3-4F12-9AAE-5505C708F70B}"/>
                    </a:ext>
                  </a:extLst>
                </p:cNvPr>
                <p:cNvSpPr>
                  <a:spLocks/>
                </p:cNvSpPr>
                <p:nvPr userDrawn="1"/>
              </p:nvSpPr>
              <p:spPr bwMode="auto">
                <a:xfrm>
                  <a:off x="10199688" y="6003924"/>
                  <a:ext cx="239712" cy="211138"/>
                </a:xfrm>
                <a:custGeom>
                  <a:avLst/>
                  <a:gdLst>
                    <a:gd name="T0" fmla="*/ 8167 w 9044"/>
                    <a:gd name="T1" fmla="*/ 4874 h 7906"/>
                    <a:gd name="T2" fmla="*/ 9044 w 9044"/>
                    <a:gd name="T3" fmla="*/ 0 h 7906"/>
                    <a:gd name="T4" fmla="*/ 8167 w 9044"/>
                    <a:gd name="T5" fmla="*/ 4874 h 7906"/>
                  </a:gdLst>
                  <a:ahLst/>
                  <a:cxnLst>
                    <a:cxn ang="0">
                      <a:pos x="T0" y="T1"/>
                    </a:cxn>
                    <a:cxn ang="0">
                      <a:pos x="T2" y="T3"/>
                    </a:cxn>
                    <a:cxn ang="0">
                      <a:pos x="T4" y="T5"/>
                    </a:cxn>
                  </a:cxnLst>
                  <a:rect l="0" t="0" r="r" b="b"/>
                  <a:pathLst>
                    <a:path w="9044" h="7906">
                      <a:moveTo>
                        <a:pt x="8167" y="4874"/>
                      </a:moveTo>
                      <a:cubicBezTo>
                        <a:pt x="3978" y="7906"/>
                        <a:pt x="0" y="5631"/>
                        <a:pt x="9044" y="0"/>
                      </a:cubicBezTo>
                      <a:cubicBezTo>
                        <a:pt x="2818" y="5081"/>
                        <a:pt x="4958" y="5863"/>
                        <a:pt x="8167" y="48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73">
                  <a:extLst>
                    <a:ext uri="{FF2B5EF4-FFF2-40B4-BE49-F238E27FC236}">
                      <a16:creationId xmlns:a16="http://schemas.microsoft.com/office/drawing/2014/main" id="{AA177897-ACAB-4473-9CA2-C2B686B79535}"/>
                    </a:ext>
                  </a:extLst>
                </p:cNvPr>
                <p:cNvSpPr>
                  <a:spLocks/>
                </p:cNvSpPr>
                <p:nvPr userDrawn="1"/>
              </p:nvSpPr>
              <p:spPr bwMode="auto">
                <a:xfrm>
                  <a:off x="10409238" y="5965824"/>
                  <a:ext cx="239712" cy="211138"/>
                </a:xfrm>
                <a:custGeom>
                  <a:avLst/>
                  <a:gdLst>
                    <a:gd name="T0" fmla="*/ 878 w 9044"/>
                    <a:gd name="T1" fmla="*/ 3032 h 7905"/>
                    <a:gd name="T2" fmla="*/ 0 w 9044"/>
                    <a:gd name="T3" fmla="*/ 7905 h 7905"/>
                    <a:gd name="T4" fmla="*/ 878 w 9044"/>
                    <a:gd name="T5" fmla="*/ 3032 h 7905"/>
                  </a:gdLst>
                  <a:ahLst/>
                  <a:cxnLst>
                    <a:cxn ang="0">
                      <a:pos x="T0" y="T1"/>
                    </a:cxn>
                    <a:cxn ang="0">
                      <a:pos x="T2" y="T3"/>
                    </a:cxn>
                    <a:cxn ang="0">
                      <a:pos x="T4" y="T5"/>
                    </a:cxn>
                  </a:cxnLst>
                  <a:rect l="0" t="0" r="r" b="b"/>
                  <a:pathLst>
                    <a:path w="9044" h="7905">
                      <a:moveTo>
                        <a:pt x="878" y="3032"/>
                      </a:moveTo>
                      <a:cubicBezTo>
                        <a:pt x="5067" y="0"/>
                        <a:pt x="9044" y="2276"/>
                        <a:pt x="0" y="7905"/>
                      </a:cubicBezTo>
                      <a:cubicBezTo>
                        <a:pt x="6227" y="2825"/>
                        <a:pt x="4087" y="2044"/>
                        <a:pt x="878" y="303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74">
                  <a:extLst>
                    <a:ext uri="{FF2B5EF4-FFF2-40B4-BE49-F238E27FC236}">
                      <a16:creationId xmlns:a16="http://schemas.microsoft.com/office/drawing/2014/main" id="{0D68F240-5B5E-49AC-BFC3-11F781158EA7}"/>
                    </a:ext>
                  </a:extLst>
                </p:cNvPr>
                <p:cNvSpPr>
                  <a:spLocks/>
                </p:cNvSpPr>
                <p:nvPr userDrawn="1"/>
              </p:nvSpPr>
              <p:spPr bwMode="auto">
                <a:xfrm>
                  <a:off x="10072688" y="6194424"/>
                  <a:ext cx="106362" cy="112713"/>
                </a:xfrm>
                <a:custGeom>
                  <a:avLst/>
                  <a:gdLst>
                    <a:gd name="T0" fmla="*/ 3525 w 3994"/>
                    <a:gd name="T1" fmla="*/ 4224 h 4246"/>
                    <a:gd name="T2" fmla="*/ 3323 w 3994"/>
                    <a:gd name="T3" fmla="*/ 4205 h 4246"/>
                    <a:gd name="T4" fmla="*/ 2583 w 3994"/>
                    <a:gd name="T5" fmla="*/ 4244 h 4246"/>
                    <a:gd name="T6" fmla="*/ 794 w 3994"/>
                    <a:gd name="T7" fmla="*/ 3697 h 4246"/>
                    <a:gd name="T8" fmla="*/ 1 w 3994"/>
                    <a:gd name="T9" fmla="*/ 1954 h 4246"/>
                    <a:gd name="T10" fmla="*/ 604 w 3994"/>
                    <a:gd name="T11" fmla="*/ 532 h 4246"/>
                    <a:gd name="T12" fmla="*/ 2127 w 3994"/>
                    <a:gd name="T13" fmla="*/ 57 h 4246"/>
                    <a:gd name="T14" fmla="*/ 2617 w 3994"/>
                    <a:gd name="T15" fmla="*/ 87 h 4246"/>
                    <a:gd name="T16" fmla="*/ 2997 w 3994"/>
                    <a:gd name="T17" fmla="*/ 124 h 4246"/>
                    <a:gd name="T18" fmla="*/ 3235 w 3994"/>
                    <a:gd name="T19" fmla="*/ 0 h 4246"/>
                    <a:gd name="T20" fmla="*/ 3519 w 3994"/>
                    <a:gd name="T21" fmla="*/ 1157 h 4246"/>
                    <a:gd name="T22" fmla="*/ 3470 w 3994"/>
                    <a:gd name="T23" fmla="*/ 1176 h 4246"/>
                    <a:gd name="T24" fmla="*/ 2128 w 3994"/>
                    <a:gd name="T25" fmla="*/ 376 h 4246"/>
                    <a:gd name="T26" fmla="*/ 1125 w 3994"/>
                    <a:gd name="T27" fmla="*/ 788 h 4246"/>
                    <a:gd name="T28" fmla="*/ 735 w 3994"/>
                    <a:gd name="T29" fmla="*/ 1909 h 4246"/>
                    <a:gd name="T30" fmla="*/ 2582 w 3994"/>
                    <a:gd name="T31" fmla="*/ 3926 h 4246"/>
                    <a:gd name="T32" fmla="*/ 3933 w 3994"/>
                    <a:gd name="T33" fmla="*/ 2968 h 4246"/>
                    <a:gd name="T34" fmla="*/ 3994 w 3994"/>
                    <a:gd name="T35" fmla="*/ 2992 h 4246"/>
                    <a:gd name="T36" fmla="*/ 3525 w 3994"/>
                    <a:gd name="T37" fmla="*/ 4224 h 4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94" h="4246">
                      <a:moveTo>
                        <a:pt x="3525" y="4224"/>
                      </a:moveTo>
                      <a:cubicBezTo>
                        <a:pt x="3464" y="4193"/>
                        <a:pt x="3390" y="4199"/>
                        <a:pt x="3323" y="4205"/>
                      </a:cubicBezTo>
                      <a:cubicBezTo>
                        <a:pt x="2583" y="4244"/>
                        <a:pt x="2583" y="4244"/>
                        <a:pt x="2583" y="4244"/>
                      </a:cubicBezTo>
                      <a:cubicBezTo>
                        <a:pt x="1940" y="4246"/>
                        <a:pt x="1297" y="4112"/>
                        <a:pt x="794" y="3697"/>
                      </a:cubicBezTo>
                      <a:cubicBezTo>
                        <a:pt x="267" y="3263"/>
                        <a:pt x="3" y="2627"/>
                        <a:pt x="1" y="1954"/>
                      </a:cubicBezTo>
                      <a:cubicBezTo>
                        <a:pt x="0" y="1421"/>
                        <a:pt x="189" y="882"/>
                        <a:pt x="604" y="532"/>
                      </a:cubicBezTo>
                      <a:cubicBezTo>
                        <a:pt x="1045" y="170"/>
                        <a:pt x="1576" y="59"/>
                        <a:pt x="2127" y="57"/>
                      </a:cubicBezTo>
                      <a:cubicBezTo>
                        <a:pt x="2305" y="57"/>
                        <a:pt x="2471" y="76"/>
                        <a:pt x="2617" y="87"/>
                      </a:cubicBezTo>
                      <a:cubicBezTo>
                        <a:pt x="2764" y="106"/>
                        <a:pt x="2893" y="124"/>
                        <a:pt x="2997" y="124"/>
                      </a:cubicBezTo>
                      <a:cubicBezTo>
                        <a:pt x="3095" y="124"/>
                        <a:pt x="3193" y="92"/>
                        <a:pt x="3235" y="0"/>
                      </a:cubicBezTo>
                      <a:cubicBezTo>
                        <a:pt x="3519" y="1157"/>
                        <a:pt x="3519" y="1157"/>
                        <a:pt x="3519" y="1157"/>
                      </a:cubicBezTo>
                      <a:cubicBezTo>
                        <a:pt x="3470" y="1176"/>
                        <a:pt x="3470" y="1176"/>
                        <a:pt x="3470" y="1176"/>
                      </a:cubicBezTo>
                      <a:cubicBezTo>
                        <a:pt x="3242" y="643"/>
                        <a:pt x="2685" y="375"/>
                        <a:pt x="2128" y="376"/>
                      </a:cubicBezTo>
                      <a:cubicBezTo>
                        <a:pt x="1724" y="377"/>
                        <a:pt x="1400" y="470"/>
                        <a:pt x="1125" y="788"/>
                      </a:cubicBezTo>
                      <a:cubicBezTo>
                        <a:pt x="863" y="1095"/>
                        <a:pt x="735" y="1506"/>
                        <a:pt x="735" y="1909"/>
                      </a:cubicBezTo>
                      <a:cubicBezTo>
                        <a:pt x="738" y="2974"/>
                        <a:pt x="1462" y="3928"/>
                        <a:pt x="2582" y="3926"/>
                      </a:cubicBezTo>
                      <a:cubicBezTo>
                        <a:pt x="3231" y="3924"/>
                        <a:pt x="3671" y="3538"/>
                        <a:pt x="3933" y="2968"/>
                      </a:cubicBezTo>
                      <a:cubicBezTo>
                        <a:pt x="3994" y="2992"/>
                        <a:pt x="3994" y="2992"/>
                        <a:pt x="3994" y="2992"/>
                      </a:cubicBezTo>
                      <a:lnTo>
                        <a:pt x="3525" y="42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75">
                  <a:extLst>
                    <a:ext uri="{FF2B5EF4-FFF2-40B4-BE49-F238E27FC236}">
                      <a16:creationId xmlns:a16="http://schemas.microsoft.com/office/drawing/2014/main" id="{94C86B4F-3918-43BE-9131-B92ED3D6A675}"/>
                    </a:ext>
                  </a:extLst>
                </p:cNvPr>
                <p:cNvSpPr>
                  <a:spLocks/>
                </p:cNvSpPr>
                <p:nvPr userDrawn="1"/>
              </p:nvSpPr>
              <p:spPr bwMode="auto">
                <a:xfrm>
                  <a:off x="10177463" y="6216649"/>
                  <a:ext cx="31750" cy="88900"/>
                </a:xfrm>
                <a:custGeom>
                  <a:avLst/>
                  <a:gdLst>
                    <a:gd name="T0" fmla="*/ 881 w 1208"/>
                    <a:gd name="T1" fmla="*/ 2641 h 3299"/>
                    <a:gd name="T2" fmla="*/ 1208 w 1208"/>
                    <a:gd name="T3" fmla="*/ 3251 h 3299"/>
                    <a:gd name="T4" fmla="*/ 1208 w 1208"/>
                    <a:gd name="T5" fmla="*/ 3296 h 3299"/>
                    <a:gd name="T6" fmla="*/ 6 w 1208"/>
                    <a:gd name="T7" fmla="*/ 3299 h 3299"/>
                    <a:gd name="T8" fmla="*/ 6 w 1208"/>
                    <a:gd name="T9" fmla="*/ 3253 h 3299"/>
                    <a:gd name="T10" fmla="*/ 330 w 1208"/>
                    <a:gd name="T11" fmla="*/ 2677 h 3299"/>
                    <a:gd name="T12" fmla="*/ 326 w 1208"/>
                    <a:gd name="T13" fmla="*/ 658 h 3299"/>
                    <a:gd name="T14" fmla="*/ 0 w 1208"/>
                    <a:gd name="T15" fmla="*/ 48 h 3299"/>
                    <a:gd name="T16" fmla="*/ 0 w 1208"/>
                    <a:gd name="T17" fmla="*/ 3 h 3299"/>
                    <a:gd name="T18" fmla="*/ 1202 w 1208"/>
                    <a:gd name="T19" fmla="*/ 0 h 3299"/>
                    <a:gd name="T20" fmla="*/ 1202 w 1208"/>
                    <a:gd name="T21" fmla="*/ 45 h 3299"/>
                    <a:gd name="T22" fmla="*/ 877 w 1208"/>
                    <a:gd name="T23" fmla="*/ 627 h 3299"/>
                    <a:gd name="T24" fmla="*/ 881 w 1208"/>
                    <a:gd name="T25" fmla="*/ 2641 h 3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8" h="3299">
                      <a:moveTo>
                        <a:pt x="881" y="2641"/>
                      </a:moveTo>
                      <a:cubicBezTo>
                        <a:pt x="882" y="2916"/>
                        <a:pt x="888" y="3207"/>
                        <a:pt x="1208" y="3251"/>
                      </a:cubicBezTo>
                      <a:cubicBezTo>
                        <a:pt x="1208" y="3296"/>
                        <a:pt x="1208" y="3296"/>
                        <a:pt x="1208" y="3296"/>
                      </a:cubicBezTo>
                      <a:cubicBezTo>
                        <a:pt x="6" y="3299"/>
                        <a:pt x="6" y="3299"/>
                        <a:pt x="6" y="3299"/>
                      </a:cubicBezTo>
                      <a:cubicBezTo>
                        <a:pt x="6" y="3253"/>
                        <a:pt x="6" y="3253"/>
                        <a:pt x="6" y="3253"/>
                      </a:cubicBezTo>
                      <a:cubicBezTo>
                        <a:pt x="326" y="3213"/>
                        <a:pt x="331" y="2952"/>
                        <a:pt x="330" y="2677"/>
                      </a:cubicBezTo>
                      <a:cubicBezTo>
                        <a:pt x="326" y="658"/>
                        <a:pt x="326" y="658"/>
                        <a:pt x="326" y="658"/>
                      </a:cubicBezTo>
                      <a:cubicBezTo>
                        <a:pt x="326" y="383"/>
                        <a:pt x="320" y="92"/>
                        <a:pt x="0" y="48"/>
                      </a:cubicBezTo>
                      <a:cubicBezTo>
                        <a:pt x="0" y="3"/>
                        <a:pt x="0" y="3"/>
                        <a:pt x="0" y="3"/>
                      </a:cubicBezTo>
                      <a:cubicBezTo>
                        <a:pt x="1202" y="0"/>
                        <a:pt x="1202" y="0"/>
                        <a:pt x="1202" y="0"/>
                      </a:cubicBezTo>
                      <a:cubicBezTo>
                        <a:pt x="1202" y="45"/>
                        <a:pt x="1202" y="45"/>
                        <a:pt x="1202" y="45"/>
                      </a:cubicBezTo>
                      <a:cubicBezTo>
                        <a:pt x="881" y="95"/>
                        <a:pt x="877" y="351"/>
                        <a:pt x="877" y="627"/>
                      </a:cubicBezTo>
                      <a:lnTo>
                        <a:pt x="881" y="26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76">
                  <a:extLst>
                    <a:ext uri="{FF2B5EF4-FFF2-40B4-BE49-F238E27FC236}">
                      <a16:creationId xmlns:a16="http://schemas.microsoft.com/office/drawing/2014/main" id="{24AFA379-BECA-405E-B30C-2D5B432E5AFF}"/>
                    </a:ext>
                  </a:extLst>
                </p:cNvPr>
                <p:cNvSpPr>
                  <a:spLocks/>
                </p:cNvSpPr>
                <p:nvPr userDrawn="1"/>
              </p:nvSpPr>
              <p:spPr bwMode="auto">
                <a:xfrm>
                  <a:off x="10210800" y="6215062"/>
                  <a:ext cx="79375" cy="90488"/>
                </a:xfrm>
                <a:custGeom>
                  <a:avLst/>
                  <a:gdLst>
                    <a:gd name="T0" fmla="*/ 1782 w 3006"/>
                    <a:gd name="T1" fmla="*/ 2712 h 3365"/>
                    <a:gd name="T2" fmla="*/ 2109 w 3006"/>
                    <a:gd name="T3" fmla="*/ 3318 h 3365"/>
                    <a:gd name="T4" fmla="*/ 2109 w 3006"/>
                    <a:gd name="T5" fmla="*/ 3363 h 3365"/>
                    <a:gd name="T6" fmla="*/ 906 w 3006"/>
                    <a:gd name="T7" fmla="*/ 3365 h 3365"/>
                    <a:gd name="T8" fmla="*/ 906 w 3006"/>
                    <a:gd name="T9" fmla="*/ 3320 h 3365"/>
                    <a:gd name="T10" fmla="*/ 1231 w 3006"/>
                    <a:gd name="T11" fmla="*/ 2744 h 3365"/>
                    <a:gd name="T12" fmla="*/ 1226 w 3006"/>
                    <a:gd name="T13" fmla="*/ 329 h 3365"/>
                    <a:gd name="T14" fmla="*/ 45 w 3006"/>
                    <a:gd name="T15" fmla="*/ 1012 h 3365"/>
                    <a:gd name="T16" fmla="*/ 0 w 3006"/>
                    <a:gd name="T17" fmla="*/ 998 h 3365"/>
                    <a:gd name="T18" fmla="*/ 243 w 3006"/>
                    <a:gd name="T19" fmla="*/ 5 h 3365"/>
                    <a:gd name="T20" fmla="*/ 539 w 3006"/>
                    <a:gd name="T21" fmla="*/ 70 h 3365"/>
                    <a:gd name="T22" fmla="*/ 2463 w 3006"/>
                    <a:gd name="T23" fmla="*/ 66 h 3365"/>
                    <a:gd name="T24" fmla="*/ 2758 w 3006"/>
                    <a:gd name="T25" fmla="*/ 0 h 3365"/>
                    <a:gd name="T26" fmla="*/ 3006 w 3006"/>
                    <a:gd name="T27" fmla="*/ 992 h 3365"/>
                    <a:gd name="T28" fmla="*/ 2961 w 3006"/>
                    <a:gd name="T29" fmla="*/ 1007 h 3365"/>
                    <a:gd name="T30" fmla="*/ 1777 w 3006"/>
                    <a:gd name="T31" fmla="*/ 328 h 3365"/>
                    <a:gd name="T32" fmla="*/ 1782 w 3006"/>
                    <a:gd name="T33" fmla="*/ 2712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06" h="3365">
                      <a:moveTo>
                        <a:pt x="1782" y="2712"/>
                      </a:moveTo>
                      <a:cubicBezTo>
                        <a:pt x="1782" y="3018"/>
                        <a:pt x="1788" y="3308"/>
                        <a:pt x="2109" y="3318"/>
                      </a:cubicBezTo>
                      <a:cubicBezTo>
                        <a:pt x="2109" y="3363"/>
                        <a:pt x="2109" y="3363"/>
                        <a:pt x="2109" y="3363"/>
                      </a:cubicBezTo>
                      <a:cubicBezTo>
                        <a:pt x="906" y="3365"/>
                        <a:pt x="906" y="3365"/>
                        <a:pt x="906" y="3365"/>
                      </a:cubicBezTo>
                      <a:cubicBezTo>
                        <a:pt x="906" y="3320"/>
                        <a:pt x="906" y="3320"/>
                        <a:pt x="906" y="3320"/>
                      </a:cubicBezTo>
                      <a:cubicBezTo>
                        <a:pt x="1226" y="3310"/>
                        <a:pt x="1231" y="3044"/>
                        <a:pt x="1231" y="2744"/>
                      </a:cubicBezTo>
                      <a:cubicBezTo>
                        <a:pt x="1226" y="329"/>
                        <a:pt x="1226" y="329"/>
                        <a:pt x="1226" y="329"/>
                      </a:cubicBezTo>
                      <a:cubicBezTo>
                        <a:pt x="615" y="330"/>
                        <a:pt x="235" y="526"/>
                        <a:pt x="45" y="1012"/>
                      </a:cubicBezTo>
                      <a:cubicBezTo>
                        <a:pt x="0" y="998"/>
                        <a:pt x="0" y="998"/>
                        <a:pt x="0" y="998"/>
                      </a:cubicBezTo>
                      <a:cubicBezTo>
                        <a:pt x="243" y="5"/>
                        <a:pt x="243" y="5"/>
                        <a:pt x="243" y="5"/>
                      </a:cubicBezTo>
                      <a:cubicBezTo>
                        <a:pt x="309" y="90"/>
                        <a:pt x="444" y="70"/>
                        <a:pt x="539" y="70"/>
                      </a:cubicBezTo>
                      <a:cubicBezTo>
                        <a:pt x="2463" y="66"/>
                        <a:pt x="2463" y="66"/>
                        <a:pt x="2463" y="66"/>
                      </a:cubicBezTo>
                      <a:cubicBezTo>
                        <a:pt x="2558" y="66"/>
                        <a:pt x="2693" y="86"/>
                        <a:pt x="2758" y="0"/>
                      </a:cubicBezTo>
                      <a:cubicBezTo>
                        <a:pt x="3006" y="992"/>
                        <a:pt x="3006" y="992"/>
                        <a:pt x="3006" y="992"/>
                      </a:cubicBezTo>
                      <a:cubicBezTo>
                        <a:pt x="2961" y="1007"/>
                        <a:pt x="2961" y="1007"/>
                        <a:pt x="2961" y="1007"/>
                      </a:cubicBezTo>
                      <a:cubicBezTo>
                        <a:pt x="2769" y="521"/>
                        <a:pt x="2388" y="327"/>
                        <a:pt x="1777" y="328"/>
                      </a:cubicBezTo>
                      <a:lnTo>
                        <a:pt x="1782" y="27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77">
                  <a:extLst>
                    <a:ext uri="{FF2B5EF4-FFF2-40B4-BE49-F238E27FC236}">
                      <a16:creationId xmlns:a16="http://schemas.microsoft.com/office/drawing/2014/main" id="{837A43CD-FB1D-41DB-B02A-E3541B07CD74}"/>
                    </a:ext>
                  </a:extLst>
                </p:cNvPr>
                <p:cNvSpPr>
                  <a:spLocks/>
                </p:cNvSpPr>
                <p:nvPr userDrawn="1"/>
              </p:nvSpPr>
              <p:spPr bwMode="auto">
                <a:xfrm>
                  <a:off x="10291763" y="6216649"/>
                  <a:ext cx="31750" cy="87313"/>
                </a:xfrm>
                <a:custGeom>
                  <a:avLst/>
                  <a:gdLst>
                    <a:gd name="T0" fmla="*/ 882 w 1209"/>
                    <a:gd name="T1" fmla="*/ 2640 h 3298"/>
                    <a:gd name="T2" fmla="*/ 1209 w 1209"/>
                    <a:gd name="T3" fmla="*/ 3251 h 3298"/>
                    <a:gd name="T4" fmla="*/ 1209 w 1209"/>
                    <a:gd name="T5" fmla="*/ 3296 h 3298"/>
                    <a:gd name="T6" fmla="*/ 7 w 1209"/>
                    <a:gd name="T7" fmla="*/ 3298 h 3298"/>
                    <a:gd name="T8" fmla="*/ 7 w 1209"/>
                    <a:gd name="T9" fmla="*/ 3253 h 3298"/>
                    <a:gd name="T10" fmla="*/ 331 w 1209"/>
                    <a:gd name="T11" fmla="*/ 2676 h 3298"/>
                    <a:gd name="T12" fmla="*/ 327 w 1209"/>
                    <a:gd name="T13" fmla="*/ 658 h 3298"/>
                    <a:gd name="T14" fmla="*/ 0 w 1209"/>
                    <a:gd name="T15" fmla="*/ 47 h 3298"/>
                    <a:gd name="T16" fmla="*/ 0 w 1209"/>
                    <a:gd name="T17" fmla="*/ 2 h 3298"/>
                    <a:gd name="T18" fmla="*/ 1202 w 1209"/>
                    <a:gd name="T19" fmla="*/ 0 h 3298"/>
                    <a:gd name="T20" fmla="*/ 1202 w 1209"/>
                    <a:gd name="T21" fmla="*/ 44 h 3298"/>
                    <a:gd name="T22" fmla="*/ 878 w 1209"/>
                    <a:gd name="T23" fmla="*/ 626 h 3298"/>
                    <a:gd name="T24" fmla="*/ 882 w 1209"/>
                    <a:gd name="T25" fmla="*/ 2640 h 3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9" h="3298">
                      <a:moveTo>
                        <a:pt x="882" y="2640"/>
                      </a:moveTo>
                      <a:cubicBezTo>
                        <a:pt x="883" y="2915"/>
                        <a:pt x="888" y="3206"/>
                        <a:pt x="1209" y="3251"/>
                      </a:cubicBezTo>
                      <a:cubicBezTo>
                        <a:pt x="1209" y="3296"/>
                        <a:pt x="1209" y="3296"/>
                        <a:pt x="1209" y="3296"/>
                      </a:cubicBezTo>
                      <a:cubicBezTo>
                        <a:pt x="7" y="3298"/>
                        <a:pt x="7" y="3298"/>
                        <a:pt x="7" y="3298"/>
                      </a:cubicBezTo>
                      <a:cubicBezTo>
                        <a:pt x="7" y="3253"/>
                        <a:pt x="7" y="3253"/>
                        <a:pt x="7" y="3253"/>
                      </a:cubicBezTo>
                      <a:cubicBezTo>
                        <a:pt x="327" y="3213"/>
                        <a:pt x="332" y="2951"/>
                        <a:pt x="331" y="2676"/>
                      </a:cubicBezTo>
                      <a:cubicBezTo>
                        <a:pt x="327" y="658"/>
                        <a:pt x="327" y="658"/>
                        <a:pt x="327" y="658"/>
                      </a:cubicBezTo>
                      <a:cubicBezTo>
                        <a:pt x="326" y="382"/>
                        <a:pt x="321" y="91"/>
                        <a:pt x="0" y="47"/>
                      </a:cubicBezTo>
                      <a:cubicBezTo>
                        <a:pt x="0" y="2"/>
                        <a:pt x="0" y="2"/>
                        <a:pt x="0" y="2"/>
                      </a:cubicBezTo>
                      <a:cubicBezTo>
                        <a:pt x="1202" y="0"/>
                        <a:pt x="1202" y="0"/>
                        <a:pt x="1202" y="0"/>
                      </a:cubicBezTo>
                      <a:cubicBezTo>
                        <a:pt x="1202" y="44"/>
                        <a:pt x="1202" y="44"/>
                        <a:pt x="1202" y="44"/>
                      </a:cubicBezTo>
                      <a:cubicBezTo>
                        <a:pt x="882" y="95"/>
                        <a:pt x="878" y="350"/>
                        <a:pt x="878" y="626"/>
                      </a:cubicBezTo>
                      <a:lnTo>
                        <a:pt x="882" y="26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78">
                  <a:extLst>
                    <a:ext uri="{FF2B5EF4-FFF2-40B4-BE49-F238E27FC236}">
                      <a16:creationId xmlns:a16="http://schemas.microsoft.com/office/drawing/2014/main" id="{ADE0903D-46EF-4D81-8BA7-78A2AFD4A72B}"/>
                    </a:ext>
                  </a:extLst>
                </p:cNvPr>
                <p:cNvSpPr>
                  <a:spLocks noEditPoints="1"/>
                </p:cNvSpPr>
                <p:nvPr userDrawn="1"/>
              </p:nvSpPr>
              <p:spPr bwMode="auto">
                <a:xfrm>
                  <a:off x="10328275" y="6216649"/>
                  <a:ext cx="85725" cy="87313"/>
                </a:xfrm>
                <a:custGeom>
                  <a:avLst/>
                  <a:gdLst>
                    <a:gd name="T0" fmla="*/ 1295 w 3219"/>
                    <a:gd name="T1" fmla="*/ 1420 h 3302"/>
                    <a:gd name="T2" fmla="*/ 2156 w 3219"/>
                    <a:gd name="T3" fmla="*/ 728 h 3302"/>
                    <a:gd name="T4" fmla="*/ 1649 w 3219"/>
                    <a:gd name="T5" fmla="*/ 332 h 3302"/>
                    <a:gd name="T6" fmla="*/ 1294 w 3219"/>
                    <a:gd name="T7" fmla="*/ 754 h 3302"/>
                    <a:gd name="T8" fmla="*/ 1295 w 3219"/>
                    <a:gd name="T9" fmla="*/ 1420 h 3302"/>
                    <a:gd name="T10" fmla="*/ 267 w 3219"/>
                    <a:gd name="T11" fmla="*/ 630 h 3302"/>
                    <a:gd name="T12" fmla="*/ 1 w 3219"/>
                    <a:gd name="T13" fmla="*/ 130 h 3302"/>
                    <a:gd name="T14" fmla="*/ 0 w 3219"/>
                    <a:gd name="T15" fmla="*/ 5 h 3302"/>
                    <a:gd name="T16" fmla="*/ 2100 w 3219"/>
                    <a:gd name="T17" fmla="*/ 1 h 3302"/>
                    <a:gd name="T18" fmla="*/ 2826 w 3219"/>
                    <a:gd name="T19" fmla="*/ 60 h 3302"/>
                    <a:gd name="T20" fmla="*/ 3217 w 3219"/>
                    <a:gd name="T21" fmla="*/ 559 h 3302"/>
                    <a:gd name="T22" fmla="*/ 1296 w 3219"/>
                    <a:gd name="T23" fmla="*/ 1786 h 3302"/>
                    <a:gd name="T24" fmla="*/ 1298 w 3219"/>
                    <a:gd name="T25" fmla="*/ 2673 h 3302"/>
                    <a:gd name="T26" fmla="*/ 1605 w 3219"/>
                    <a:gd name="T27" fmla="*/ 3173 h 3302"/>
                    <a:gd name="T28" fmla="*/ 1605 w 3219"/>
                    <a:gd name="T29" fmla="*/ 3298 h 3302"/>
                    <a:gd name="T30" fmla="*/ 7 w 3219"/>
                    <a:gd name="T31" fmla="*/ 3302 h 3302"/>
                    <a:gd name="T32" fmla="*/ 6 w 3219"/>
                    <a:gd name="T33" fmla="*/ 3176 h 3302"/>
                    <a:gd name="T34" fmla="*/ 271 w 3219"/>
                    <a:gd name="T35" fmla="*/ 2675 h 3302"/>
                    <a:gd name="T36" fmla="*/ 267 w 3219"/>
                    <a:gd name="T37" fmla="*/ 630 h 3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19" h="3302">
                      <a:moveTo>
                        <a:pt x="1295" y="1420"/>
                      </a:moveTo>
                      <a:cubicBezTo>
                        <a:pt x="1636" y="1344"/>
                        <a:pt x="2157" y="1138"/>
                        <a:pt x="2156" y="728"/>
                      </a:cubicBezTo>
                      <a:cubicBezTo>
                        <a:pt x="2155" y="436"/>
                        <a:pt x="1904" y="332"/>
                        <a:pt x="1649" y="332"/>
                      </a:cubicBezTo>
                      <a:cubicBezTo>
                        <a:pt x="1308" y="333"/>
                        <a:pt x="1294" y="464"/>
                        <a:pt x="1294" y="754"/>
                      </a:cubicBezTo>
                      <a:lnTo>
                        <a:pt x="1295" y="1420"/>
                      </a:lnTo>
                      <a:close/>
                      <a:moveTo>
                        <a:pt x="267" y="630"/>
                      </a:moveTo>
                      <a:cubicBezTo>
                        <a:pt x="266" y="280"/>
                        <a:pt x="206" y="125"/>
                        <a:pt x="1" y="130"/>
                      </a:cubicBezTo>
                      <a:cubicBezTo>
                        <a:pt x="0" y="5"/>
                        <a:pt x="0" y="5"/>
                        <a:pt x="0" y="5"/>
                      </a:cubicBezTo>
                      <a:cubicBezTo>
                        <a:pt x="2100" y="1"/>
                        <a:pt x="2100" y="1"/>
                        <a:pt x="2100" y="1"/>
                      </a:cubicBezTo>
                      <a:cubicBezTo>
                        <a:pt x="2304" y="1"/>
                        <a:pt x="2640" y="0"/>
                        <a:pt x="2826" y="60"/>
                      </a:cubicBezTo>
                      <a:cubicBezTo>
                        <a:pt x="3056" y="130"/>
                        <a:pt x="3217" y="309"/>
                        <a:pt x="3217" y="559"/>
                      </a:cubicBezTo>
                      <a:cubicBezTo>
                        <a:pt x="3219" y="1336"/>
                        <a:pt x="1882" y="1639"/>
                        <a:pt x="1296" y="1786"/>
                      </a:cubicBezTo>
                      <a:cubicBezTo>
                        <a:pt x="1298" y="2673"/>
                        <a:pt x="1298" y="2673"/>
                        <a:pt x="1298" y="2673"/>
                      </a:cubicBezTo>
                      <a:cubicBezTo>
                        <a:pt x="1299" y="3023"/>
                        <a:pt x="1399" y="3179"/>
                        <a:pt x="1605" y="3173"/>
                      </a:cubicBezTo>
                      <a:cubicBezTo>
                        <a:pt x="1605" y="3298"/>
                        <a:pt x="1605" y="3298"/>
                        <a:pt x="1605" y="3298"/>
                      </a:cubicBezTo>
                      <a:cubicBezTo>
                        <a:pt x="7" y="3302"/>
                        <a:pt x="7" y="3302"/>
                        <a:pt x="7" y="3302"/>
                      </a:cubicBezTo>
                      <a:cubicBezTo>
                        <a:pt x="6" y="3176"/>
                        <a:pt x="6" y="3176"/>
                        <a:pt x="6" y="3176"/>
                      </a:cubicBezTo>
                      <a:cubicBezTo>
                        <a:pt x="212" y="3181"/>
                        <a:pt x="271" y="3026"/>
                        <a:pt x="271" y="2675"/>
                      </a:cubicBezTo>
                      <a:lnTo>
                        <a:pt x="267" y="6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79">
                  <a:extLst>
                    <a:ext uri="{FF2B5EF4-FFF2-40B4-BE49-F238E27FC236}">
                      <a16:creationId xmlns:a16="http://schemas.microsoft.com/office/drawing/2014/main" id="{9111A41D-7DF7-4B0B-A992-E2B37930C8DA}"/>
                    </a:ext>
                  </a:extLst>
                </p:cNvPr>
                <p:cNvSpPr>
                  <a:spLocks/>
                </p:cNvSpPr>
                <p:nvPr userDrawn="1"/>
              </p:nvSpPr>
              <p:spPr bwMode="auto">
                <a:xfrm>
                  <a:off x="10502900" y="6216649"/>
                  <a:ext cx="125412" cy="87313"/>
                </a:xfrm>
                <a:custGeom>
                  <a:avLst/>
                  <a:gdLst>
                    <a:gd name="T0" fmla="*/ 3963 w 4739"/>
                    <a:gd name="T1" fmla="*/ 572 h 3304"/>
                    <a:gd name="T2" fmla="*/ 3998 w 4739"/>
                    <a:gd name="T3" fmla="*/ 347 h 3304"/>
                    <a:gd name="T4" fmla="*/ 3807 w 4739"/>
                    <a:gd name="T5" fmla="*/ 127 h 3304"/>
                    <a:gd name="T6" fmla="*/ 3807 w 4739"/>
                    <a:gd name="T7" fmla="*/ 1 h 3304"/>
                    <a:gd name="T8" fmla="*/ 4738 w 4739"/>
                    <a:gd name="T9" fmla="*/ 0 h 3304"/>
                    <a:gd name="T10" fmla="*/ 4739 w 4739"/>
                    <a:gd name="T11" fmla="*/ 125 h 3304"/>
                    <a:gd name="T12" fmla="*/ 4399 w 4739"/>
                    <a:gd name="T13" fmla="*/ 637 h 3304"/>
                    <a:gd name="T14" fmla="*/ 3993 w 4739"/>
                    <a:gd name="T15" fmla="*/ 2621 h 3304"/>
                    <a:gd name="T16" fmla="*/ 3938 w 4739"/>
                    <a:gd name="T17" fmla="*/ 2972 h 3304"/>
                    <a:gd name="T18" fmla="*/ 4099 w 4739"/>
                    <a:gd name="T19" fmla="*/ 3172 h 3304"/>
                    <a:gd name="T20" fmla="*/ 4099 w 4739"/>
                    <a:gd name="T21" fmla="*/ 3297 h 3304"/>
                    <a:gd name="T22" fmla="*/ 2485 w 4739"/>
                    <a:gd name="T23" fmla="*/ 3301 h 3304"/>
                    <a:gd name="T24" fmla="*/ 2485 w 4739"/>
                    <a:gd name="T25" fmla="*/ 3175 h 3304"/>
                    <a:gd name="T26" fmla="*/ 2635 w 4739"/>
                    <a:gd name="T27" fmla="*/ 3010 h 3304"/>
                    <a:gd name="T28" fmla="*/ 2600 w 4739"/>
                    <a:gd name="T29" fmla="*/ 2769 h 3304"/>
                    <a:gd name="T30" fmla="*/ 2322 w 4739"/>
                    <a:gd name="T31" fmla="*/ 1192 h 3304"/>
                    <a:gd name="T32" fmla="*/ 2049 w 4739"/>
                    <a:gd name="T33" fmla="*/ 2785 h 3304"/>
                    <a:gd name="T34" fmla="*/ 2014 w 4739"/>
                    <a:gd name="T35" fmla="*/ 3026 h 3304"/>
                    <a:gd name="T36" fmla="*/ 2140 w 4739"/>
                    <a:gd name="T37" fmla="*/ 3176 h 3304"/>
                    <a:gd name="T38" fmla="*/ 2140 w 4739"/>
                    <a:gd name="T39" fmla="*/ 3301 h 3304"/>
                    <a:gd name="T40" fmla="*/ 647 w 4739"/>
                    <a:gd name="T41" fmla="*/ 3304 h 3304"/>
                    <a:gd name="T42" fmla="*/ 647 w 4739"/>
                    <a:gd name="T43" fmla="*/ 3178 h 3304"/>
                    <a:gd name="T44" fmla="*/ 802 w 4739"/>
                    <a:gd name="T45" fmla="*/ 3013 h 3304"/>
                    <a:gd name="T46" fmla="*/ 751 w 4739"/>
                    <a:gd name="T47" fmla="*/ 2693 h 3304"/>
                    <a:gd name="T48" fmla="*/ 402 w 4739"/>
                    <a:gd name="T49" fmla="*/ 774 h 3304"/>
                    <a:gd name="T50" fmla="*/ 0 w 4739"/>
                    <a:gd name="T51" fmla="*/ 134 h 3304"/>
                    <a:gd name="T52" fmla="*/ 0 w 4739"/>
                    <a:gd name="T53" fmla="*/ 9 h 3304"/>
                    <a:gd name="T54" fmla="*/ 1653 w 4739"/>
                    <a:gd name="T55" fmla="*/ 6 h 3304"/>
                    <a:gd name="T56" fmla="*/ 1653 w 4739"/>
                    <a:gd name="T57" fmla="*/ 131 h 3304"/>
                    <a:gd name="T58" fmla="*/ 1368 w 4739"/>
                    <a:gd name="T59" fmla="*/ 452 h 3304"/>
                    <a:gd name="T60" fmla="*/ 1429 w 4739"/>
                    <a:gd name="T61" fmla="*/ 883 h 3304"/>
                    <a:gd name="T62" fmla="*/ 1738 w 4739"/>
                    <a:gd name="T63" fmla="*/ 2776 h 3304"/>
                    <a:gd name="T64" fmla="*/ 2114 w 4739"/>
                    <a:gd name="T65" fmla="*/ 561 h 3304"/>
                    <a:gd name="T66" fmla="*/ 2139 w 4739"/>
                    <a:gd name="T67" fmla="*/ 355 h 3304"/>
                    <a:gd name="T68" fmla="*/ 1919 w 4739"/>
                    <a:gd name="T69" fmla="*/ 130 h 3304"/>
                    <a:gd name="T70" fmla="*/ 1918 w 4739"/>
                    <a:gd name="T71" fmla="*/ 5 h 3304"/>
                    <a:gd name="T72" fmla="*/ 3381 w 4739"/>
                    <a:gd name="T73" fmla="*/ 2 h 3304"/>
                    <a:gd name="T74" fmla="*/ 3381 w 4739"/>
                    <a:gd name="T75" fmla="*/ 128 h 3304"/>
                    <a:gd name="T76" fmla="*/ 3171 w 4739"/>
                    <a:gd name="T77" fmla="*/ 393 h 3304"/>
                    <a:gd name="T78" fmla="*/ 3202 w 4739"/>
                    <a:gd name="T79" fmla="*/ 664 h 3304"/>
                    <a:gd name="T80" fmla="*/ 3547 w 4739"/>
                    <a:gd name="T81" fmla="*/ 2772 h 3304"/>
                    <a:gd name="T82" fmla="*/ 3963 w 4739"/>
                    <a:gd name="T83" fmla="*/ 572 h 3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739" h="3304">
                      <a:moveTo>
                        <a:pt x="3963" y="572"/>
                      </a:moveTo>
                      <a:cubicBezTo>
                        <a:pt x="3978" y="502"/>
                        <a:pt x="3998" y="422"/>
                        <a:pt x="3998" y="347"/>
                      </a:cubicBezTo>
                      <a:cubicBezTo>
                        <a:pt x="3997" y="217"/>
                        <a:pt x="3932" y="146"/>
                        <a:pt x="3807" y="127"/>
                      </a:cubicBezTo>
                      <a:cubicBezTo>
                        <a:pt x="3807" y="1"/>
                        <a:pt x="3807" y="1"/>
                        <a:pt x="3807" y="1"/>
                      </a:cubicBezTo>
                      <a:cubicBezTo>
                        <a:pt x="4738" y="0"/>
                        <a:pt x="4738" y="0"/>
                        <a:pt x="4738" y="0"/>
                      </a:cubicBezTo>
                      <a:cubicBezTo>
                        <a:pt x="4739" y="125"/>
                        <a:pt x="4739" y="125"/>
                        <a:pt x="4739" y="125"/>
                      </a:cubicBezTo>
                      <a:cubicBezTo>
                        <a:pt x="4458" y="195"/>
                        <a:pt x="4443" y="401"/>
                        <a:pt x="4399" y="637"/>
                      </a:cubicBezTo>
                      <a:cubicBezTo>
                        <a:pt x="3993" y="2621"/>
                        <a:pt x="3993" y="2621"/>
                        <a:pt x="3993" y="2621"/>
                      </a:cubicBezTo>
                      <a:cubicBezTo>
                        <a:pt x="3972" y="2721"/>
                        <a:pt x="3938" y="2872"/>
                        <a:pt x="3938" y="2972"/>
                      </a:cubicBezTo>
                      <a:cubicBezTo>
                        <a:pt x="3938" y="3097"/>
                        <a:pt x="3978" y="3152"/>
                        <a:pt x="4099" y="3172"/>
                      </a:cubicBezTo>
                      <a:cubicBezTo>
                        <a:pt x="4099" y="3297"/>
                        <a:pt x="4099" y="3297"/>
                        <a:pt x="4099" y="3297"/>
                      </a:cubicBezTo>
                      <a:cubicBezTo>
                        <a:pt x="2485" y="3301"/>
                        <a:pt x="2485" y="3301"/>
                        <a:pt x="2485" y="3301"/>
                      </a:cubicBezTo>
                      <a:cubicBezTo>
                        <a:pt x="2485" y="3175"/>
                        <a:pt x="2485" y="3175"/>
                        <a:pt x="2485" y="3175"/>
                      </a:cubicBezTo>
                      <a:cubicBezTo>
                        <a:pt x="2581" y="3165"/>
                        <a:pt x="2635" y="3115"/>
                        <a:pt x="2635" y="3010"/>
                      </a:cubicBezTo>
                      <a:cubicBezTo>
                        <a:pt x="2635" y="2944"/>
                        <a:pt x="2610" y="2839"/>
                        <a:pt x="2600" y="2769"/>
                      </a:cubicBezTo>
                      <a:cubicBezTo>
                        <a:pt x="2322" y="1192"/>
                        <a:pt x="2322" y="1192"/>
                        <a:pt x="2322" y="1192"/>
                      </a:cubicBezTo>
                      <a:cubicBezTo>
                        <a:pt x="2049" y="2785"/>
                        <a:pt x="2049" y="2785"/>
                        <a:pt x="2049" y="2785"/>
                      </a:cubicBezTo>
                      <a:cubicBezTo>
                        <a:pt x="2039" y="2850"/>
                        <a:pt x="2014" y="2956"/>
                        <a:pt x="2014" y="3026"/>
                      </a:cubicBezTo>
                      <a:cubicBezTo>
                        <a:pt x="2014" y="3126"/>
                        <a:pt x="2050" y="3151"/>
                        <a:pt x="2140" y="3176"/>
                      </a:cubicBezTo>
                      <a:cubicBezTo>
                        <a:pt x="2140" y="3301"/>
                        <a:pt x="2140" y="3301"/>
                        <a:pt x="2140" y="3301"/>
                      </a:cubicBezTo>
                      <a:cubicBezTo>
                        <a:pt x="647" y="3304"/>
                        <a:pt x="647" y="3304"/>
                        <a:pt x="647" y="3304"/>
                      </a:cubicBezTo>
                      <a:cubicBezTo>
                        <a:pt x="647" y="3178"/>
                        <a:pt x="647" y="3178"/>
                        <a:pt x="647" y="3178"/>
                      </a:cubicBezTo>
                      <a:cubicBezTo>
                        <a:pt x="737" y="3164"/>
                        <a:pt x="803" y="3114"/>
                        <a:pt x="802" y="3013"/>
                      </a:cubicBezTo>
                      <a:cubicBezTo>
                        <a:pt x="802" y="2953"/>
                        <a:pt x="762" y="2758"/>
                        <a:pt x="751" y="2693"/>
                      </a:cubicBezTo>
                      <a:cubicBezTo>
                        <a:pt x="402" y="774"/>
                        <a:pt x="402" y="774"/>
                        <a:pt x="402" y="774"/>
                      </a:cubicBezTo>
                      <a:cubicBezTo>
                        <a:pt x="356" y="524"/>
                        <a:pt x="320" y="164"/>
                        <a:pt x="0" y="134"/>
                      </a:cubicBezTo>
                      <a:cubicBezTo>
                        <a:pt x="0" y="9"/>
                        <a:pt x="0" y="9"/>
                        <a:pt x="0" y="9"/>
                      </a:cubicBezTo>
                      <a:cubicBezTo>
                        <a:pt x="1653" y="6"/>
                        <a:pt x="1653" y="6"/>
                        <a:pt x="1653" y="6"/>
                      </a:cubicBezTo>
                      <a:cubicBezTo>
                        <a:pt x="1653" y="131"/>
                        <a:pt x="1653" y="131"/>
                        <a:pt x="1653" y="131"/>
                      </a:cubicBezTo>
                      <a:cubicBezTo>
                        <a:pt x="1457" y="146"/>
                        <a:pt x="1367" y="252"/>
                        <a:pt x="1368" y="452"/>
                      </a:cubicBezTo>
                      <a:cubicBezTo>
                        <a:pt x="1368" y="572"/>
                        <a:pt x="1408" y="757"/>
                        <a:pt x="1429" y="883"/>
                      </a:cubicBezTo>
                      <a:cubicBezTo>
                        <a:pt x="1738" y="2776"/>
                        <a:pt x="1738" y="2776"/>
                        <a:pt x="1738" y="2776"/>
                      </a:cubicBezTo>
                      <a:cubicBezTo>
                        <a:pt x="2114" y="561"/>
                        <a:pt x="2114" y="561"/>
                        <a:pt x="2114" y="561"/>
                      </a:cubicBezTo>
                      <a:cubicBezTo>
                        <a:pt x="2125" y="496"/>
                        <a:pt x="2140" y="426"/>
                        <a:pt x="2139" y="355"/>
                      </a:cubicBezTo>
                      <a:cubicBezTo>
                        <a:pt x="2139" y="210"/>
                        <a:pt x="2059" y="130"/>
                        <a:pt x="1919" y="130"/>
                      </a:cubicBezTo>
                      <a:cubicBezTo>
                        <a:pt x="1918" y="5"/>
                        <a:pt x="1918" y="5"/>
                        <a:pt x="1918" y="5"/>
                      </a:cubicBezTo>
                      <a:cubicBezTo>
                        <a:pt x="3381" y="2"/>
                        <a:pt x="3381" y="2"/>
                        <a:pt x="3381" y="2"/>
                      </a:cubicBezTo>
                      <a:cubicBezTo>
                        <a:pt x="3381" y="128"/>
                        <a:pt x="3381" y="128"/>
                        <a:pt x="3381" y="128"/>
                      </a:cubicBezTo>
                      <a:cubicBezTo>
                        <a:pt x="3221" y="158"/>
                        <a:pt x="3171" y="238"/>
                        <a:pt x="3171" y="393"/>
                      </a:cubicBezTo>
                      <a:cubicBezTo>
                        <a:pt x="3172" y="468"/>
                        <a:pt x="3191" y="588"/>
                        <a:pt x="3202" y="664"/>
                      </a:cubicBezTo>
                      <a:cubicBezTo>
                        <a:pt x="3547" y="2772"/>
                        <a:pt x="3547" y="2772"/>
                        <a:pt x="3547" y="2772"/>
                      </a:cubicBezTo>
                      <a:lnTo>
                        <a:pt x="3963"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80">
                  <a:extLst>
                    <a:ext uri="{FF2B5EF4-FFF2-40B4-BE49-F238E27FC236}">
                      <a16:creationId xmlns:a16="http://schemas.microsoft.com/office/drawing/2014/main" id="{54093E01-6BBC-4D78-B3DF-C99CB00FA2D1}"/>
                    </a:ext>
                  </a:extLst>
                </p:cNvPr>
                <p:cNvSpPr>
                  <a:spLocks/>
                </p:cNvSpPr>
                <p:nvPr userDrawn="1"/>
              </p:nvSpPr>
              <p:spPr bwMode="auto">
                <a:xfrm>
                  <a:off x="10631488" y="6213474"/>
                  <a:ext cx="85725" cy="92075"/>
                </a:xfrm>
                <a:custGeom>
                  <a:avLst/>
                  <a:gdLst>
                    <a:gd name="T0" fmla="*/ 7 w 3215"/>
                    <a:gd name="T1" fmla="*/ 3382 h 3456"/>
                    <a:gd name="T2" fmla="*/ 7 w 3215"/>
                    <a:gd name="T3" fmla="*/ 3256 h 3456"/>
                    <a:gd name="T4" fmla="*/ 280 w 3215"/>
                    <a:gd name="T5" fmla="*/ 2755 h 3456"/>
                    <a:gd name="T6" fmla="*/ 276 w 3215"/>
                    <a:gd name="T7" fmla="*/ 711 h 3456"/>
                    <a:gd name="T8" fmla="*/ 0 w 3215"/>
                    <a:gd name="T9" fmla="*/ 210 h 3456"/>
                    <a:gd name="T10" fmla="*/ 0 w 3215"/>
                    <a:gd name="T11" fmla="*/ 85 h 3456"/>
                    <a:gd name="T12" fmla="*/ 2274 w 3215"/>
                    <a:gd name="T13" fmla="*/ 81 h 3456"/>
                    <a:gd name="T14" fmla="*/ 2694 w 3215"/>
                    <a:gd name="T15" fmla="*/ 0 h 3456"/>
                    <a:gd name="T16" fmla="*/ 2953 w 3215"/>
                    <a:gd name="T17" fmla="*/ 1151 h 3456"/>
                    <a:gd name="T18" fmla="*/ 2843 w 3215"/>
                    <a:gd name="T19" fmla="*/ 1187 h 3456"/>
                    <a:gd name="T20" fmla="*/ 1763 w 3215"/>
                    <a:gd name="T21" fmla="*/ 412 h 3456"/>
                    <a:gd name="T22" fmla="*/ 1304 w 3215"/>
                    <a:gd name="T23" fmla="*/ 999 h 3456"/>
                    <a:gd name="T24" fmla="*/ 1304 w 3215"/>
                    <a:gd name="T25" fmla="*/ 1160 h 3456"/>
                    <a:gd name="T26" fmla="*/ 1465 w 3215"/>
                    <a:gd name="T27" fmla="*/ 1159 h 3456"/>
                    <a:gd name="T28" fmla="*/ 2120 w 3215"/>
                    <a:gd name="T29" fmla="*/ 752 h 3456"/>
                    <a:gd name="T30" fmla="*/ 2221 w 3215"/>
                    <a:gd name="T31" fmla="*/ 737 h 3456"/>
                    <a:gd name="T32" fmla="*/ 2444 w 3215"/>
                    <a:gd name="T33" fmla="*/ 2009 h 3456"/>
                    <a:gd name="T34" fmla="*/ 2343 w 3215"/>
                    <a:gd name="T35" fmla="*/ 2019 h 3456"/>
                    <a:gd name="T36" fmla="*/ 2097 w 3215"/>
                    <a:gd name="T37" fmla="*/ 1649 h 3456"/>
                    <a:gd name="T38" fmla="*/ 1441 w 3215"/>
                    <a:gd name="T39" fmla="*/ 1490 h 3456"/>
                    <a:gd name="T40" fmla="*/ 1305 w 3215"/>
                    <a:gd name="T41" fmla="*/ 1490 h 3456"/>
                    <a:gd name="T42" fmla="*/ 1307 w 3215"/>
                    <a:gd name="T43" fmla="*/ 2577 h 3456"/>
                    <a:gd name="T44" fmla="*/ 1794 w 3215"/>
                    <a:gd name="T45" fmla="*/ 3047 h 3456"/>
                    <a:gd name="T46" fmla="*/ 3110 w 3215"/>
                    <a:gd name="T47" fmla="*/ 2113 h 3456"/>
                    <a:gd name="T48" fmla="*/ 3215 w 3215"/>
                    <a:gd name="T49" fmla="*/ 2153 h 3456"/>
                    <a:gd name="T50" fmla="*/ 2792 w 3215"/>
                    <a:gd name="T51" fmla="*/ 3456 h 3456"/>
                    <a:gd name="T52" fmla="*/ 2651 w 3215"/>
                    <a:gd name="T53" fmla="*/ 3386 h 3456"/>
                    <a:gd name="T54" fmla="*/ 2491 w 3215"/>
                    <a:gd name="T55" fmla="*/ 3377 h 3456"/>
                    <a:gd name="T56" fmla="*/ 7 w 3215"/>
                    <a:gd name="T57" fmla="*/ 3382 h 3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15" h="3456">
                      <a:moveTo>
                        <a:pt x="7" y="3382"/>
                      </a:moveTo>
                      <a:cubicBezTo>
                        <a:pt x="7" y="3256"/>
                        <a:pt x="7" y="3256"/>
                        <a:pt x="7" y="3256"/>
                      </a:cubicBezTo>
                      <a:cubicBezTo>
                        <a:pt x="212" y="3261"/>
                        <a:pt x="281" y="3105"/>
                        <a:pt x="280" y="2755"/>
                      </a:cubicBezTo>
                      <a:cubicBezTo>
                        <a:pt x="276" y="711"/>
                        <a:pt x="276" y="711"/>
                        <a:pt x="276" y="711"/>
                      </a:cubicBezTo>
                      <a:cubicBezTo>
                        <a:pt x="276" y="360"/>
                        <a:pt x="205" y="205"/>
                        <a:pt x="0" y="210"/>
                      </a:cubicBezTo>
                      <a:cubicBezTo>
                        <a:pt x="0" y="85"/>
                        <a:pt x="0" y="85"/>
                        <a:pt x="0" y="85"/>
                      </a:cubicBezTo>
                      <a:cubicBezTo>
                        <a:pt x="2274" y="81"/>
                        <a:pt x="2274" y="81"/>
                        <a:pt x="2274" y="81"/>
                      </a:cubicBezTo>
                      <a:cubicBezTo>
                        <a:pt x="2400" y="85"/>
                        <a:pt x="2600" y="100"/>
                        <a:pt x="2694" y="0"/>
                      </a:cubicBezTo>
                      <a:cubicBezTo>
                        <a:pt x="2953" y="1151"/>
                        <a:pt x="2953" y="1151"/>
                        <a:pt x="2953" y="1151"/>
                      </a:cubicBezTo>
                      <a:cubicBezTo>
                        <a:pt x="2843" y="1187"/>
                        <a:pt x="2843" y="1187"/>
                        <a:pt x="2843" y="1187"/>
                      </a:cubicBezTo>
                      <a:cubicBezTo>
                        <a:pt x="2697" y="701"/>
                        <a:pt x="2265" y="412"/>
                        <a:pt x="1763" y="412"/>
                      </a:cubicBezTo>
                      <a:cubicBezTo>
                        <a:pt x="1273" y="413"/>
                        <a:pt x="1304" y="598"/>
                        <a:pt x="1304" y="999"/>
                      </a:cubicBezTo>
                      <a:cubicBezTo>
                        <a:pt x="1304" y="1160"/>
                        <a:pt x="1304" y="1160"/>
                        <a:pt x="1304" y="1160"/>
                      </a:cubicBezTo>
                      <a:cubicBezTo>
                        <a:pt x="1465" y="1159"/>
                        <a:pt x="1465" y="1159"/>
                        <a:pt x="1465" y="1159"/>
                      </a:cubicBezTo>
                      <a:cubicBezTo>
                        <a:pt x="1795" y="1159"/>
                        <a:pt x="2126" y="1193"/>
                        <a:pt x="2120" y="752"/>
                      </a:cubicBezTo>
                      <a:cubicBezTo>
                        <a:pt x="2221" y="737"/>
                        <a:pt x="2221" y="737"/>
                        <a:pt x="2221" y="737"/>
                      </a:cubicBezTo>
                      <a:cubicBezTo>
                        <a:pt x="2444" y="2009"/>
                        <a:pt x="2444" y="2009"/>
                        <a:pt x="2444" y="2009"/>
                      </a:cubicBezTo>
                      <a:cubicBezTo>
                        <a:pt x="2343" y="2019"/>
                        <a:pt x="2343" y="2019"/>
                        <a:pt x="2343" y="2019"/>
                      </a:cubicBezTo>
                      <a:cubicBezTo>
                        <a:pt x="2288" y="1879"/>
                        <a:pt x="2207" y="1749"/>
                        <a:pt x="2097" y="1649"/>
                      </a:cubicBezTo>
                      <a:cubicBezTo>
                        <a:pt x="1901" y="1469"/>
                        <a:pt x="1691" y="1490"/>
                        <a:pt x="1441" y="1490"/>
                      </a:cubicBezTo>
                      <a:cubicBezTo>
                        <a:pt x="1305" y="1490"/>
                        <a:pt x="1305" y="1490"/>
                        <a:pt x="1305" y="1490"/>
                      </a:cubicBezTo>
                      <a:cubicBezTo>
                        <a:pt x="1307" y="2577"/>
                        <a:pt x="1307" y="2577"/>
                        <a:pt x="1307" y="2577"/>
                      </a:cubicBezTo>
                      <a:cubicBezTo>
                        <a:pt x="1308" y="2918"/>
                        <a:pt x="1399" y="3048"/>
                        <a:pt x="1794" y="3047"/>
                      </a:cubicBezTo>
                      <a:cubicBezTo>
                        <a:pt x="2436" y="3046"/>
                        <a:pt x="2845" y="2659"/>
                        <a:pt x="3110" y="2113"/>
                      </a:cubicBezTo>
                      <a:cubicBezTo>
                        <a:pt x="3215" y="2153"/>
                        <a:pt x="3215" y="2153"/>
                        <a:pt x="3215" y="2153"/>
                      </a:cubicBezTo>
                      <a:cubicBezTo>
                        <a:pt x="2792" y="3456"/>
                        <a:pt x="2792" y="3456"/>
                        <a:pt x="2792" y="3456"/>
                      </a:cubicBezTo>
                      <a:cubicBezTo>
                        <a:pt x="2752" y="3411"/>
                        <a:pt x="2707" y="3391"/>
                        <a:pt x="2651" y="3386"/>
                      </a:cubicBezTo>
                      <a:cubicBezTo>
                        <a:pt x="2602" y="3377"/>
                        <a:pt x="2546" y="3377"/>
                        <a:pt x="2491" y="3377"/>
                      </a:cubicBezTo>
                      <a:lnTo>
                        <a:pt x="7" y="33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81">
                  <a:extLst>
                    <a:ext uri="{FF2B5EF4-FFF2-40B4-BE49-F238E27FC236}">
                      <a16:creationId xmlns:a16="http://schemas.microsoft.com/office/drawing/2014/main" id="{496C6A71-4811-4D69-9DBF-38FE846C9593}"/>
                    </a:ext>
                  </a:extLst>
                </p:cNvPr>
                <p:cNvSpPr>
                  <a:spLocks noEditPoints="1"/>
                </p:cNvSpPr>
                <p:nvPr userDrawn="1"/>
              </p:nvSpPr>
              <p:spPr bwMode="auto">
                <a:xfrm>
                  <a:off x="10717213" y="6215062"/>
                  <a:ext cx="96837" cy="88900"/>
                </a:xfrm>
                <a:custGeom>
                  <a:avLst/>
                  <a:gdLst>
                    <a:gd name="T0" fmla="*/ 1679 w 3668"/>
                    <a:gd name="T1" fmla="*/ 332 h 3301"/>
                    <a:gd name="T2" fmla="*/ 1343 w 3668"/>
                    <a:gd name="T3" fmla="*/ 428 h 3301"/>
                    <a:gd name="T4" fmla="*/ 1298 w 3668"/>
                    <a:gd name="T5" fmla="*/ 689 h 3301"/>
                    <a:gd name="T6" fmla="*/ 1300 w 3668"/>
                    <a:gd name="T7" fmla="*/ 1430 h 3301"/>
                    <a:gd name="T8" fmla="*/ 2100 w 3668"/>
                    <a:gd name="T9" fmla="*/ 717 h 3301"/>
                    <a:gd name="T10" fmla="*/ 1679 w 3668"/>
                    <a:gd name="T11" fmla="*/ 332 h 3301"/>
                    <a:gd name="T12" fmla="*/ 1679 w 3668"/>
                    <a:gd name="T13" fmla="*/ 332 h 3301"/>
                    <a:gd name="T14" fmla="*/ 276 w 3668"/>
                    <a:gd name="T15" fmla="*/ 631 h 3301"/>
                    <a:gd name="T16" fmla="*/ 0 w 3668"/>
                    <a:gd name="T17" fmla="*/ 131 h 3301"/>
                    <a:gd name="T18" fmla="*/ 0 w 3668"/>
                    <a:gd name="T19" fmla="*/ 5 h 3301"/>
                    <a:gd name="T20" fmla="*/ 2253 w 3668"/>
                    <a:gd name="T21" fmla="*/ 0 h 3301"/>
                    <a:gd name="T22" fmla="*/ 2870 w 3668"/>
                    <a:gd name="T23" fmla="*/ 79 h 3301"/>
                    <a:gd name="T24" fmla="*/ 3162 w 3668"/>
                    <a:gd name="T25" fmla="*/ 505 h 3301"/>
                    <a:gd name="T26" fmla="*/ 2452 w 3668"/>
                    <a:gd name="T27" fmla="*/ 1368 h 3301"/>
                    <a:gd name="T28" fmla="*/ 3291 w 3668"/>
                    <a:gd name="T29" fmla="*/ 2759 h 3301"/>
                    <a:gd name="T30" fmla="*/ 3668 w 3668"/>
                    <a:gd name="T31" fmla="*/ 3169 h 3301"/>
                    <a:gd name="T32" fmla="*/ 3668 w 3668"/>
                    <a:gd name="T33" fmla="*/ 3294 h 3301"/>
                    <a:gd name="T34" fmla="*/ 1985 w 3668"/>
                    <a:gd name="T35" fmla="*/ 3297 h 3301"/>
                    <a:gd name="T36" fmla="*/ 1985 w 3668"/>
                    <a:gd name="T37" fmla="*/ 3172 h 3301"/>
                    <a:gd name="T38" fmla="*/ 2190 w 3668"/>
                    <a:gd name="T39" fmla="*/ 3006 h 3301"/>
                    <a:gd name="T40" fmla="*/ 1475 w 3668"/>
                    <a:gd name="T41" fmla="*/ 1735 h 3301"/>
                    <a:gd name="T42" fmla="*/ 1300 w 3668"/>
                    <a:gd name="T43" fmla="*/ 1796 h 3301"/>
                    <a:gd name="T44" fmla="*/ 1302 w 3668"/>
                    <a:gd name="T45" fmla="*/ 2673 h 3301"/>
                    <a:gd name="T46" fmla="*/ 1579 w 3668"/>
                    <a:gd name="T47" fmla="*/ 3173 h 3301"/>
                    <a:gd name="T48" fmla="*/ 1579 w 3668"/>
                    <a:gd name="T49" fmla="*/ 3298 h 3301"/>
                    <a:gd name="T50" fmla="*/ 6 w 3668"/>
                    <a:gd name="T51" fmla="*/ 3301 h 3301"/>
                    <a:gd name="T52" fmla="*/ 6 w 3668"/>
                    <a:gd name="T53" fmla="*/ 3176 h 3301"/>
                    <a:gd name="T54" fmla="*/ 280 w 3668"/>
                    <a:gd name="T55" fmla="*/ 2674 h 3301"/>
                    <a:gd name="T56" fmla="*/ 276 w 3668"/>
                    <a:gd name="T57" fmla="*/ 631 h 3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8" h="3301">
                      <a:moveTo>
                        <a:pt x="1679" y="332"/>
                      </a:moveTo>
                      <a:cubicBezTo>
                        <a:pt x="1578" y="332"/>
                        <a:pt x="1418" y="353"/>
                        <a:pt x="1343" y="428"/>
                      </a:cubicBezTo>
                      <a:cubicBezTo>
                        <a:pt x="1288" y="488"/>
                        <a:pt x="1298" y="613"/>
                        <a:pt x="1298" y="689"/>
                      </a:cubicBezTo>
                      <a:cubicBezTo>
                        <a:pt x="1300" y="1430"/>
                        <a:pt x="1300" y="1430"/>
                        <a:pt x="1300" y="1430"/>
                      </a:cubicBezTo>
                      <a:cubicBezTo>
                        <a:pt x="1640" y="1344"/>
                        <a:pt x="2101" y="1143"/>
                        <a:pt x="2100" y="717"/>
                      </a:cubicBezTo>
                      <a:cubicBezTo>
                        <a:pt x="2099" y="461"/>
                        <a:pt x="1929" y="332"/>
                        <a:pt x="1679" y="332"/>
                      </a:cubicBezTo>
                      <a:cubicBezTo>
                        <a:pt x="1679" y="332"/>
                        <a:pt x="1929" y="332"/>
                        <a:pt x="1679" y="332"/>
                      </a:cubicBezTo>
                      <a:moveTo>
                        <a:pt x="276" y="631"/>
                      </a:moveTo>
                      <a:cubicBezTo>
                        <a:pt x="275" y="280"/>
                        <a:pt x="205" y="125"/>
                        <a:pt x="0" y="131"/>
                      </a:cubicBezTo>
                      <a:cubicBezTo>
                        <a:pt x="0" y="5"/>
                        <a:pt x="0" y="5"/>
                        <a:pt x="0" y="5"/>
                      </a:cubicBezTo>
                      <a:cubicBezTo>
                        <a:pt x="2253" y="0"/>
                        <a:pt x="2253" y="0"/>
                        <a:pt x="2253" y="0"/>
                      </a:cubicBezTo>
                      <a:cubicBezTo>
                        <a:pt x="2459" y="5"/>
                        <a:pt x="2679" y="5"/>
                        <a:pt x="2870" y="79"/>
                      </a:cubicBezTo>
                      <a:cubicBezTo>
                        <a:pt x="3046" y="159"/>
                        <a:pt x="3161" y="304"/>
                        <a:pt x="3162" y="505"/>
                      </a:cubicBezTo>
                      <a:cubicBezTo>
                        <a:pt x="3162" y="920"/>
                        <a:pt x="2782" y="1197"/>
                        <a:pt x="2452" y="1368"/>
                      </a:cubicBezTo>
                      <a:cubicBezTo>
                        <a:pt x="2824" y="1723"/>
                        <a:pt x="3115" y="2223"/>
                        <a:pt x="3291" y="2759"/>
                      </a:cubicBezTo>
                      <a:cubicBezTo>
                        <a:pt x="3347" y="2934"/>
                        <a:pt x="3447" y="3169"/>
                        <a:pt x="3668" y="3169"/>
                      </a:cubicBezTo>
                      <a:cubicBezTo>
                        <a:pt x="3668" y="3294"/>
                        <a:pt x="3668" y="3294"/>
                        <a:pt x="3668" y="3294"/>
                      </a:cubicBezTo>
                      <a:cubicBezTo>
                        <a:pt x="1985" y="3297"/>
                        <a:pt x="1985" y="3297"/>
                        <a:pt x="1985" y="3297"/>
                      </a:cubicBezTo>
                      <a:cubicBezTo>
                        <a:pt x="1985" y="3172"/>
                        <a:pt x="1985" y="3172"/>
                        <a:pt x="1985" y="3172"/>
                      </a:cubicBezTo>
                      <a:cubicBezTo>
                        <a:pt x="2100" y="3167"/>
                        <a:pt x="2190" y="3142"/>
                        <a:pt x="2190" y="3006"/>
                      </a:cubicBezTo>
                      <a:cubicBezTo>
                        <a:pt x="2189" y="2701"/>
                        <a:pt x="1687" y="1981"/>
                        <a:pt x="1475" y="1735"/>
                      </a:cubicBezTo>
                      <a:cubicBezTo>
                        <a:pt x="1300" y="1796"/>
                        <a:pt x="1300" y="1796"/>
                        <a:pt x="1300" y="1796"/>
                      </a:cubicBezTo>
                      <a:cubicBezTo>
                        <a:pt x="1302" y="2673"/>
                        <a:pt x="1302" y="2673"/>
                        <a:pt x="1302" y="2673"/>
                      </a:cubicBezTo>
                      <a:cubicBezTo>
                        <a:pt x="1303" y="3024"/>
                        <a:pt x="1373" y="3178"/>
                        <a:pt x="1579" y="3173"/>
                      </a:cubicBezTo>
                      <a:cubicBezTo>
                        <a:pt x="1579" y="3298"/>
                        <a:pt x="1579" y="3298"/>
                        <a:pt x="1579" y="3298"/>
                      </a:cubicBezTo>
                      <a:cubicBezTo>
                        <a:pt x="6" y="3301"/>
                        <a:pt x="6" y="3301"/>
                        <a:pt x="6" y="3301"/>
                      </a:cubicBezTo>
                      <a:cubicBezTo>
                        <a:pt x="6" y="3176"/>
                        <a:pt x="6" y="3176"/>
                        <a:pt x="6" y="3176"/>
                      </a:cubicBezTo>
                      <a:cubicBezTo>
                        <a:pt x="211" y="3181"/>
                        <a:pt x="281" y="3025"/>
                        <a:pt x="280" y="2674"/>
                      </a:cubicBezTo>
                      <a:lnTo>
                        <a:pt x="276"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grpSp>
    </p:spTree>
    <p:extLst>
      <p:ext uri="{BB962C8B-B14F-4D97-AF65-F5344CB8AC3E}">
        <p14:creationId xmlns:p14="http://schemas.microsoft.com/office/powerpoint/2010/main" val="767129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546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A020C07-0830-4A61-80FF-92A004ADECC9}"/>
              </a:ext>
            </a:extLst>
          </p:cNvPr>
          <p:cNvSpPr/>
          <p:nvPr userDrawn="1"/>
        </p:nvSpPr>
        <p:spPr>
          <a:xfrm>
            <a:off x="862788" y="508449"/>
            <a:ext cx="10562479" cy="5115542"/>
          </a:xfrm>
          <a:prstGeom prst="rect">
            <a:avLst/>
          </a:prstGeom>
          <a:solidFill>
            <a:srgbClr val="E0EA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2263"/>
          </a:p>
        </p:txBody>
      </p:sp>
      <p:sp>
        <p:nvSpPr>
          <p:cNvPr id="15" name="Title 1">
            <a:extLst>
              <a:ext uri="{FF2B5EF4-FFF2-40B4-BE49-F238E27FC236}">
                <a16:creationId xmlns:a16="http://schemas.microsoft.com/office/drawing/2014/main" id="{7A62B948-B338-428D-99FB-15DB3250DD6B}"/>
              </a:ext>
            </a:extLst>
          </p:cNvPr>
          <p:cNvSpPr>
            <a:spLocks noGrp="1"/>
          </p:cNvSpPr>
          <p:nvPr>
            <p:ph type="ctrTitle" hasCustomPrompt="1"/>
          </p:nvPr>
        </p:nvSpPr>
        <p:spPr>
          <a:xfrm>
            <a:off x="1107150" y="1894649"/>
            <a:ext cx="9350892" cy="2094982"/>
          </a:xfrm>
        </p:spPr>
        <p:txBody>
          <a:bodyPr anchor="ctr" anchorCtr="0">
            <a:noAutofit/>
          </a:bodyPr>
          <a:lstStyle>
            <a:lvl1pPr algn="l">
              <a:lnSpc>
                <a:spcPct val="80000"/>
              </a:lnSpc>
              <a:defRPr sz="5400" b="1" i="0">
                <a:solidFill>
                  <a:schemeClr val="accent4"/>
                </a:solidFill>
                <a:latin typeface="Arial Black" panose="020B0604020202020204" pitchFamily="34" charset="0"/>
                <a:ea typeface="Arial Black" panose="020B0604020202020204" pitchFamily="34" charset="0"/>
                <a:cs typeface="Arial Black" panose="020B0604020202020204" pitchFamily="34" charset="0"/>
              </a:defRPr>
            </a:lvl1pPr>
          </a:lstStyle>
          <a:p>
            <a:r>
              <a:rPr lang="en-US"/>
              <a:t>Click to add Section Header title</a:t>
            </a:r>
            <a:endParaRPr lang="en-GB"/>
          </a:p>
        </p:txBody>
      </p:sp>
      <p:sp>
        <p:nvSpPr>
          <p:cNvPr id="3" name="Date Placeholder 2">
            <a:extLst>
              <a:ext uri="{FF2B5EF4-FFF2-40B4-BE49-F238E27FC236}">
                <a16:creationId xmlns:a16="http://schemas.microsoft.com/office/drawing/2014/main" id="{0ADC75B2-1AA9-43DB-A178-D9C770EC720F}"/>
              </a:ext>
            </a:extLst>
          </p:cNvPr>
          <p:cNvSpPr>
            <a:spLocks noGrp="1"/>
          </p:cNvSpPr>
          <p:nvPr>
            <p:ph type="dt" sz="half" idx="10"/>
          </p:nvPr>
        </p:nvSpPr>
        <p:spPr/>
        <p:txBody>
          <a:bodyPr/>
          <a:lstStyle>
            <a:lvl1pPr>
              <a:defRPr sz="800"/>
            </a:lvl1pPr>
          </a:lstStyle>
          <a:p>
            <a:r>
              <a:rPr lang="en-US"/>
              <a:t>Nov 2024</a:t>
            </a:r>
            <a:endParaRPr lang="en-GB"/>
          </a:p>
        </p:txBody>
      </p:sp>
      <p:sp>
        <p:nvSpPr>
          <p:cNvPr id="4" name="Footer Placeholder 3">
            <a:extLst>
              <a:ext uri="{FF2B5EF4-FFF2-40B4-BE49-F238E27FC236}">
                <a16:creationId xmlns:a16="http://schemas.microsoft.com/office/drawing/2014/main" id="{3C23550C-8C22-4FD1-92A5-17FABB22F78D}"/>
              </a:ext>
            </a:extLst>
          </p:cNvPr>
          <p:cNvSpPr>
            <a:spLocks noGrp="1"/>
          </p:cNvSpPr>
          <p:nvPr>
            <p:ph type="ftr" sz="quarter" idx="11"/>
          </p:nvPr>
        </p:nvSpPr>
        <p:spPr/>
        <p:txBody>
          <a:bodyPr/>
          <a:lstStyle>
            <a:lvl1pPr>
              <a:defRPr sz="800"/>
            </a:lvl1pPr>
          </a:lstStyle>
          <a:p>
            <a:r>
              <a:rPr lang="en-AU"/>
              <a:t>Solar PV in Embedded Networks</a:t>
            </a:r>
            <a:endParaRPr lang="en-GB"/>
          </a:p>
        </p:txBody>
      </p:sp>
      <p:sp>
        <p:nvSpPr>
          <p:cNvPr id="5" name="Slide Number Placeholder 4">
            <a:extLst>
              <a:ext uri="{FF2B5EF4-FFF2-40B4-BE49-F238E27FC236}">
                <a16:creationId xmlns:a16="http://schemas.microsoft.com/office/drawing/2014/main" id="{779A9BC1-3E42-4AEC-865D-560C5846C275}"/>
              </a:ext>
            </a:extLst>
          </p:cNvPr>
          <p:cNvSpPr>
            <a:spLocks noGrp="1"/>
          </p:cNvSpPr>
          <p:nvPr>
            <p:ph type="sldNum" sz="quarter" idx="12"/>
          </p:nvPr>
        </p:nvSpPr>
        <p:spPr/>
        <p:txBody>
          <a:bodyPr/>
          <a:lstStyle>
            <a:lvl1pPr>
              <a:defRPr sz="800"/>
            </a:lvl1pPr>
          </a:lstStyle>
          <a:p>
            <a:fld id="{2DF68DF2-6E18-41F6-AFE0-AA4564C85ECC}" type="slidenum">
              <a:rPr lang="en-GB" smtClean="0"/>
              <a:pPr/>
              <a:t>‹#›</a:t>
            </a:fld>
            <a:endParaRPr lang="en-GB"/>
          </a:p>
        </p:txBody>
      </p:sp>
      <p:cxnSp>
        <p:nvCxnSpPr>
          <p:cNvPr id="17" name="Straight Connector 16">
            <a:extLst>
              <a:ext uri="{FF2B5EF4-FFF2-40B4-BE49-F238E27FC236}">
                <a16:creationId xmlns:a16="http://schemas.microsoft.com/office/drawing/2014/main" id="{8A659B36-6734-4C32-B66F-CC881D4ECF9E}"/>
              </a:ext>
            </a:extLst>
          </p:cNvPr>
          <p:cNvCxnSpPr/>
          <p:nvPr userDrawn="1"/>
        </p:nvCxnSpPr>
        <p:spPr>
          <a:xfrm>
            <a:off x="862788" y="508449"/>
            <a:ext cx="10562479"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8" name="Text Placeholder 11">
            <a:extLst>
              <a:ext uri="{FF2B5EF4-FFF2-40B4-BE49-F238E27FC236}">
                <a16:creationId xmlns:a16="http://schemas.microsoft.com/office/drawing/2014/main" id="{00483853-DE7A-47E9-A9A7-4F71E4328C3B}"/>
              </a:ext>
            </a:extLst>
          </p:cNvPr>
          <p:cNvSpPr>
            <a:spLocks noGrp="1"/>
          </p:cNvSpPr>
          <p:nvPr>
            <p:ph type="body" sz="quarter" idx="19"/>
          </p:nvPr>
        </p:nvSpPr>
        <p:spPr>
          <a:xfrm>
            <a:off x="1179421" y="4846006"/>
            <a:ext cx="7844821" cy="620522"/>
          </a:xfrm>
        </p:spPr>
        <p:txBody>
          <a:bodyPr/>
          <a:lstStyle>
            <a:lvl1pPr marL="0" indent="0">
              <a:lnSpc>
                <a:spcPct val="100000"/>
              </a:lnSpc>
              <a:spcBef>
                <a:spcPts val="0"/>
              </a:spcBef>
              <a:spcAft>
                <a:spcPts val="1508"/>
              </a:spcAft>
              <a:defRPr sz="1500" b="0" spc="-33" baseline="0">
                <a:solidFill>
                  <a:srgbClr val="3177BD"/>
                </a:solidFill>
              </a:defRPr>
            </a:lvl1pPr>
            <a:lvl2pPr marL="0" indent="0">
              <a:lnSpc>
                <a:spcPct val="81000"/>
              </a:lnSpc>
              <a:spcBef>
                <a:spcPts val="0"/>
              </a:spcBef>
              <a:spcAft>
                <a:spcPts val="1322"/>
              </a:spcAft>
              <a:buNone/>
              <a:defRPr sz="1886" b="0" i="0" spc="-33" baseline="0">
                <a:solidFill>
                  <a:schemeClr val="accent1"/>
                </a:solidFill>
              </a:defRPr>
            </a:lvl2pPr>
            <a:lvl3pPr marL="714308" indent="-476206">
              <a:lnSpc>
                <a:spcPct val="81000"/>
              </a:lnSpc>
              <a:spcBef>
                <a:spcPts val="0"/>
              </a:spcBef>
              <a:spcAft>
                <a:spcPts val="1322"/>
              </a:spcAft>
              <a:buClr>
                <a:schemeClr val="bg1"/>
              </a:buClr>
              <a:buSzPct val="100000"/>
              <a:buFont typeface="Symbol" panose="05050102010706020507" pitchFamily="18" charset="2"/>
              <a:buChar char=""/>
              <a:defRPr sz="1886" b="0" spc="-33" baseline="0">
                <a:solidFill>
                  <a:schemeClr val="accent1"/>
                </a:solidFill>
              </a:defRPr>
            </a:lvl3pPr>
            <a:lvl4pPr marL="1269880" indent="-476206">
              <a:lnSpc>
                <a:spcPct val="81000"/>
              </a:lnSpc>
              <a:spcBef>
                <a:spcPts val="0"/>
              </a:spcBef>
              <a:spcAft>
                <a:spcPts val="1322"/>
              </a:spcAft>
              <a:buClr>
                <a:schemeClr val="bg1"/>
              </a:buClr>
              <a:buSzPct val="100000"/>
              <a:buFont typeface="VenusURWBol" panose="00000800000000000000" pitchFamily="50" charset="0"/>
              <a:buChar char="‒"/>
              <a:defRPr sz="1886" b="0" spc="-33" baseline="0">
                <a:solidFill>
                  <a:schemeClr val="accent1"/>
                </a:solidFill>
              </a:defRPr>
            </a:lvl4pPr>
            <a:lvl5pPr>
              <a:lnSpc>
                <a:spcPct val="81000"/>
              </a:lnSpc>
              <a:spcBef>
                <a:spcPts val="0"/>
              </a:spcBef>
              <a:spcAft>
                <a:spcPts val="1322"/>
              </a:spcAft>
              <a:defRPr sz="1886" b="0" spc="-33" baseline="0">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631050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396A3-2DED-4867-96D8-6F495D06436A}"/>
              </a:ext>
            </a:extLst>
          </p:cNvPr>
          <p:cNvSpPr>
            <a:spLocks noGrp="1"/>
          </p:cNvSpPr>
          <p:nvPr>
            <p:ph type="title"/>
          </p:nvPr>
        </p:nvSpPr>
        <p:spPr>
          <a:xfrm>
            <a:off x="812727" y="514380"/>
            <a:ext cx="10584359" cy="966649"/>
          </a:xfrm>
        </p:spPr>
        <p:txBody>
          <a:bodyPr/>
          <a:lstStyle>
            <a:lvl1pPr>
              <a:defRPr sz="4800" b="1" i="0">
                <a:latin typeface="Arial Black" panose="020B0604020202020204" pitchFamily="34" charset="0"/>
                <a:ea typeface="Arial Black" panose="020B0604020202020204" pitchFamily="34" charset="0"/>
                <a:cs typeface="Arial Black" panose="020B0604020202020204" pitchFamily="34" charset="0"/>
              </a:defRPr>
            </a:lvl1pPr>
          </a:lstStyle>
          <a:p>
            <a:r>
              <a:rPr lang="en-US"/>
              <a:t>Click to edit Master title style</a:t>
            </a:r>
            <a:endParaRPr lang="en-AU"/>
          </a:p>
        </p:txBody>
      </p:sp>
      <p:sp>
        <p:nvSpPr>
          <p:cNvPr id="3" name="Date Placeholder 2">
            <a:extLst>
              <a:ext uri="{FF2B5EF4-FFF2-40B4-BE49-F238E27FC236}">
                <a16:creationId xmlns:a16="http://schemas.microsoft.com/office/drawing/2014/main" id="{6169E23D-47B2-43C4-A987-128B8BD0ACF9}"/>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EA880C5B-35B8-4940-ACC3-21845A5B22F6}"/>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D0692992-2163-455F-BE9B-7890EC7F1BDD}"/>
              </a:ext>
            </a:extLst>
          </p:cNvPr>
          <p:cNvSpPr>
            <a:spLocks noGrp="1"/>
          </p:cNvSpPr>
          <p:nvPr>
            <p:ph type="sldNum" sz="quarter" idx="12"/>
          </p:nvPr>
        </p:nvSpPr>
        <p:spPr/>
        <p:txBody>
          <a:bodyPr/>
          <a:lstStyle/>
          <a:p>
            <a:fld id="{2DF68DF2-6E18-41F6-AFE0-AA4564C85ECC}" type="slidenum">
              <a:rPr lang="en-GB" smtClean="0"/>
              <a:pPr/>
              <a:t>‹#›</a:t>
            </a:fld>
            <a:endParaRPr lang="en-GB"/>
          </a:p>
        </p:txBody>
      </p:sp>
      <p:sp>
        <p:nvSpPr>
          <p:cNvPr id="8" name="Content Placeholder 7">
            <a:extLst>
              <a:ext uri="{FF2B5EF4-FFF2-40B4-BE49-F238E27FC236}">
                <a16:creationId xmlns:a16="http://schemas.microsoft.com/office/drawing/2014/main" id="{4492A33E-01D2-4BBA-84F4-7BAA14457C2C}"/>
              </a:ext>
            </a:extLst>
          </p:cNvPr>
          <p:cNvSpPr>
            <a:spLocks noGrp="1"/>
          </p:cNvSpPr>
          <p:nvPr>
            <p:ph sz="quarter" idx="13" hasCustomPrompt="1"/>
          </p:nvPr>
        </p:nvSpPr>
        <p:spPr>
          <a:xfrm>
            <a:off x="839926" y="1896159"/>
            <a:ext cx="7788138" cy="4014709"/>
          </a:xfrm>
        </p:spPr>
        <p:txBody>
          <a:bodyPr/>
          <a:lstStyle>
            <a:lvl1pPr>
              <a:defRPr/>
            </a:lvl1pPr>
          </a:lstStyle>
          <a:p>
            <a:pPr lvl="0"/>
            <a:r>
              <a:rPr lang="en-US"/>
              <a:t>Click to add text, click one of the central icons to add a table, chart, SmartArt, image or media. For text, press the Increase / Decrease List Level button to move through the type styles.</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760712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D8791-DF44-4EF6-AB19-40C4565C85F8}"/>
              </a:ext>
            </a:extLst>
          </p:cNvPr>
          <p:cNvSpPr>
            <a:spLocks noGrp="1"/>
          </p:cNvSpPr>
          <p:nvPr>
            <p:ph type="title" hasCustomPrompt="1"/>
          </p:nvPr>
        </p:nvSpPr>
        <p:spPr>
          <a:xfrm>
            <a:off x="840907" y="548012"/>
            <a:ext cx="10584359" cy="966649"/>
          </a:xfrm>
        </p:spPr>
        <p:txBody>
          <a:bodyPr/>
          <a:lstStyle>
            <a:lvl1pPr>
              <a:defRPr sz="4800" b="1" i="0">
                <a:latin typeface="Arial Black" panose="020B0604020202020204" pitchFamily="34" charset="0"/>
                <a:ea typeface="Arial Black" panose="020B0604020202020204" pitchFamily="34" charset="0"/>
                <a:cs typeface="Arial Black" panose="020B0604020202020204" pitchFamily="34" charset="0"/>
              </a:defRPr>
            </a:lvl1pPr>
          </a:lstStyle>
          <a:p>
            <a:r>
              <a:rPr lang="en-US"/>
              <a:t>Click to add heading</a:t>
            </a:r>
            <a:endParaRPr lang="en-AU"/>
          </a:p>
        </p:txBody>
      </p:sp>
      <p:sp>
        <p:nvSpPr>
          <p:cNvPr id="3" name="Date Placeholder 2">
            <a:extLst>
              <a:ext uri="{FF2B5EF4-FFF2-40B4-BE49-F238E27FC236}">
                <a16:creationId xmlns:a16="http://schemas.microsoft.com/office/drawing/2014/main" id="{7BCBC878-6430-43E6-AD21-8607726A9E41}"/>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BE7EF259-6538-4FE0-98D3-FB258ED07BA8}"/>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646DA202-22EC-4717-9B0E-2C862C5F6B3C}"/>
              </a:ext>
            </a:extLst>
          </p:cNvPr>
          <p:cNvSpPr>
            <a:spLocks noGrp="1"/>
          </p:cNvSpPr>
          <p:nvPr>
            <p:ph type="sldNum" sz="quarter" idx="12"/>
          </p:nvPr>
        </p:nvSpPr>
        <p:spPr/>
        <p:txBody>
          <a:bodyPr/>
          <a:lstStyle/>
          <a:p>
            <a:fld id="{2DF68DF2-6E18-41F6-AFE0-AA4564C85ECC}" type="slidenum">
              <a:rPr lang="en-GB" smtClean="0"/>
              <a:pPr/>
              <a:t>‹#›</a:t>
            </a:fld>
            <a:endParaRPr lang="en-GB"/>
          </a:p>
        </p:txBody>
      </p:sp>
      <p:sp>
        <p:nvSpPr>
          <p:cNvPr id="9" name="Picture Placeholder 9">
            <a:extLst>
              <a:ext uri="{FF2B5EF4-FFF2-40B4-BE49-F238E27FC236}">
                <a16:creationId xmlns:a16="http://schemas.microsoft.com/office/drawing/2014/main" id="{07835881-7499-4B17-AC04-4AC36BFBC411}"/>
              </a:ext>
            </a:extLst>
          </p:cNvPr>
          <p:cNvSpPr>
            <a:spLocks noGrp="1"/>
          </p:cNvSpPr>
          <p:nvPr>
            <p:ph type="pic" sz="quarter" idx="13"/>
          </p:nvPr>
        </p:nvSpPr>
        <p:spPr>
          <a:xfrm>
            <a:off x="933988" y="2071852"/>
            <a:ext cx="6537883" cy="3738770"/>
          </a:xfrm>
          <a:solidFill>
            <a:schemeClr val="bg2"/>
          </a:solidFill>
        </p:spPr>
        <p:txBody>
          <a:bodyPr/>
          <a:lstStyle>
            <a:lvl1pPr marL="0" indent="0">
              <a:buNone/>
              <a:defRPr b="0"/>
            </a:lvl1pPr>
          </a:lstStyle>
          <a:p>
            <a:r>
              <a:rPr lang="en-US"/>
              <a:t>Click icon to add picture</a:t>
            </a:r>
            <a:endParaRPr lang="en-GB"/>
          </a:p>
        </p:txBody>
      </p:sp>
      <p:sp>
        <p:nvSpPr>
          <p:cNvPr id="10" name="Text Placeholder 11">
            <a:extLst>
              <a:ext uri="{FF2B5EF4-FFF2-40B4-BE49-F238E27FC236}">
                <a16:creationId xmlns:a16="http://schemas.microsoft.com/office/drawing/2014/main" id="{6EEFA1BA-490A-46C8-B55C-0DAF58ACF85D}"/>
              </a:ext>
            </a:extLst>
          </p:cNvPr>
          <p:cNvSpPr>
            <a:spLocks noGrp="1"/>
          </p:cNvSpPr>
          <p:nvPr>
            <p:ph type="body" sz="quarter" idx="19" hasCustomPrompt="1"/>
          </p:nvPr>
        </p:nvSpPr>
        <p:spPr>
          <a:xfrm>
            <a:off x="7812846" y="1946051"/>
            <a:ext cx="3612418" cy="3864576"/>
          </a:xfrm>
        </p:spPr>
        <p:txBody>
          <a:bodyPr/>
          <a:lstStyle>
            <a:lvl1pPr>
              <a:spcBef>
                <a:spcPts val="0"/>
              </a:spcBef>
              <a:spcAft>
                <a:spcPts val="661"/>
              </a:spcAft>
              <a:defRPr b="0">
                <a:solidFill>
                  <a:schemeClr val="tx1"/>
                </a:solidFill>
              </a:defRPr>
            </a:lvl1pPr>
            <a:lvl2pPr marL="0" indent="0">
              <a:spcBef>
                <a:spcPts val="0"/>
              </a:spcBef>
              <a:spcAft>
                <a:spcPts val="661"/>
              </a:spcAft>
              <a:buNone/>
              <a:defRPr b="1">
                <a:solidFill>
                  <a:schemeClr val="tx1"/>
                </a:solidFill>
              </a:defRPr>
            </a:lvl2pPr>
            <a:lvl3pPr marL="238102" indent="-238102">
              <a:spcBef>
                <a:spcPts val="0"/>
              </a:spcBef>
              <a:spcAft>
                <a:spcPts val="661"/>
              </a:spcAft>
              <a:buFont typeface="Symbol" panose="05050102010706020507" pitchFamily="18" charset="2"/>
              <a:buChar char=""/>
              <a:defRPr>
                <a:solidFill>
                  <a:schemeClr val="tx1"/>
                </a:solidFill>
              </a:defRPr>
            </a:lvl3pPr>
            <a:lvl4pPr marL="476206" indent="-238102">
              <a:spcBef>
                <a:spcPts val="0"/>
              </a:spcBef>
              <a:spcAft>
                <a:spcPts val="661"/>
              </a:spcAft>
              <a:buClr>
                <a:schemeClr val="tx1"/>
              </a:buClr>
              <a:buFont typeface="VenusURWBol" panose="00000800000000000000" pitchFamily="50" charset="0"/>
              <a:buChar char="‒"/>
              <a:defRPr>
                <a:solidFill>
                  <a:schemeClr val="tx1"/>
                </a:solidFill>
              </a:defRPr>
            </a:lvl4pPr>
            <a:lvl5pPr>
              <a:spcBef>
                <a:spcPts val="0"/>
              </a:spcBef>
              <a:spcAft>
                <a:spcPts val="661"/>
              </a:spcAft>
              <a:defRPr>
                <a:solidFill>
                  <a:schemeClr val="tx1"/>
                </a:solidFill>
              </a:defRPr>
            </a:lvl5pPr>
          </a:lstStyle>
          <a:p>
            <a:pPr lvl="0"/>
            <a:r>
              <a:rPr lang="en-US"/>
              <a:t>Click to add text</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6030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D8791-DF44-4EF6-AB19-40C4565C85F8}"/>
              </a:ext>
            </a:extLst>
          </p:cNvPr>
          <p:cNvSpPr>
            <a:spLocks noGrp="1"/>
          </p:cNvSpPr>
          <p:nvPr>
            <p:ph type="title" hasCustomPrompt="1"/>
          </p:nvPr>
        </p:nvSpPr>
        <p:spPr>
          <a:xfrm>
            <a:off x="798636" y="514382"/>
            <a:ext cx="10584359" cy="966649"/>
          </a:xfrm>
        </p:spPr>
        <p:txBody>
          <a:bodyPr/>
          <a:lstStyle>
            <a:lvl1pPr>
              <a:defRPr b="1" i="0">
                <a:latin typeface="Arial Black" panose="020B0604020202020204" pitchFamily="34" charset="0"/>
                <a:ea typeface="Arial Black" panose="020B0604020202020204" pitchFamily="34" charset="0"/>
                <a:cs typeface="Arial Black" panose="020B0604020202020204" pitchFamily="34" charset="0"/>
              </a:defRPr>
            </a:lvl1pPr>
          </a:lstStyle>
          <a:p>
            <a:r>
              <a:rPr lang="en-US"/>
              <a:t>Click to add heading</a:t>
            </a:r>
            <a:endParaRPr lang="en-AU"/>
          </a:p>
        </p:txBody>
      </p:sp>
      <p:sp>
        <p:nvSpPr>
          <p:cNvPr id="3" name="Date Placeholder 2">
            <a:extLst>
              <a:ext uri="{FF2B5EF4-FFF2-40B4-BE49-F238E27FC236}">
                <a16:creationId xmlns:a16="http://schemas.microsoft.com/office/drawing/2014/main" id="{7BCBC878-6430-43E6-AD21-8607726A9E41}"/>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BE7EF259-6538-4FE0-98D3-FB258ED07BA8}"/>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646DA202-22EC-4717-9B0E-2C862C5F6B3C}"/>
              </a:ext>
            </a:extLst>
          </p:cNvPr>
          <p:cNvSpPr>
            <a:spLocks noGrp="1"/>
          </p:cNvSpPr>
          <p:nvPr>
            <p:ph type="sldNum" sz="quarter" idx="12"/>
          </p:nvPr>
        </p:nvSpPr>
        <p:spPr/>
        <p:txBody>
          <a:bodyPr/>
          <a:lstStyle/>
          <a:p>
            <a:fld id="{2DF68DF2-6E18-41F6-AFE0-AA4564C85ECC}" type="slidenum">
              <a:rPr lang="en-GB" smtClean="0"/>
              <a:pPr/>
              <a:t>‹#›</a:t>
            </a:fld>
            <a:endParaRPr lang="en-GB"/>
          </a:p>
        </p:txBody>
      </p:sp>
      <p:sp>
        <p:nvSpPr>
          <p:cNvPr id="9" name="Picture Placeholder 9">
            <a:extLst>
              <a:ext uri="{FF2B5EF4-FFF2-40B4-BE49-F238E27FC236}">
                <a16:creationId xmlns:a16="http://schemas.microsoft.com/office/drawing/2014/main" id="{07835881-7499-4B17-AC04-4AC36BFBC411}"/>
              </a:ext>
            </a:extLst>
          </p:cNvPr>
          <p:cNvSpPr>
            <a:spLocks noGrp="1"/>
          </p:cNvSpPr>
          <p:nvPr>
            <p:ph type="pic" sz="quarter" idx="13"/>
          </p:nvPr>
        </p:nvSpPr>
        <p:spPr>
          <a:xfrm>
            <a:off x="933987" y="2071853"/>
            <a:ext cx="3271411" cy="1702300"/>
          </a:xfrm>
          <a:solidFill>
            <a:schemeClr val="bg2"/>
          </a:solidFill>
        </p:spPr>
        <p:txBody>
          <a:bodyPr/>
          <a:lstStyle>
            <a:lvl1pPr marL="0" indent="0">
              <a:buNone/>
              <a:defRPr b="0"/>
            </a:lvl1pPr>
          </a:lstStyle>
          <a:p>
            <a:r>
              <a:rPr lang="en-US"/>
              <a:t>Click icon to add picture</a:t>
            </a:r>
            <a:endParaRPr lang="en-GB"/>
          </a:p>
        </p:txBody>
      </p:sp>
      <p:sp>
        <p:nvSpPr>
          <p:cNvPr id="10" name="Text Placeholder 11">
            <a:extLst>
              <a:ext uri="{FF2B5EF4-FFF2-40B4-BE49-F238E27FC236}">
                <a16:creationId xmlns:a16="http://schemas.microsoft.com/office/drawing/2014/main" id="{6EEFA1BA-490A-46C8-B55C-0DAF58ACF85D}"/>
              </a:ext>
            </a:extLst>
          </p:cNvPr>
          <p:cNvSpPr>
            <a:spLocks noGrp="1"/>
          </p:cNvSpPr>
          <p:nvPr>
            <p:ph type="body" sz="quarter" idx="19" hasCustomPrompt="1"/>
          </p:nvPr>
        </p:nvSpPr>
        <p:spPr>
          <a:xfrm>
            <a:off x="4645211" y="2002029"/>
            <a:ext cx="6780056" cy="1828106"/>
          </a:xfrm>
        </p:spPr>
        <p:txBody>
          <a:bodyPr/>
          <a:lstStyle>
            <a:lvl1pPr>
              <a:spcBef>
                <a:spcPts val="0"/>
              </a:spcBef>
              <a:spcAft>
                <a:spcPts val="661"/>
              </a:spcAft>
              <a:defRPr b="0">
                <a:solidFill>
                  <a:schemeClr val="tx1"/>
                </a:solidFill>
              </a:defRPr>
            </a:lvl1pPr>
            <a:lvl2pPr marL="0" indent="0">
              <a:spcBef>
                <a:spcPts val="0"/>
              </a:spcBef>
              <a:spcAft>
                <a:spcPts val="661"/>
              </a:spcAft>
              <a:buNone/>
              <a:defRPr b="1">
                <a:solidFill>
                  <a:schemeClr val="tx1"/>
                </a:solidFill>
              </a:defRPr>
            </a:lvl2pPr>
            <a:lvl3pPr marL="238102" indent="-238102">
              <a:spcBef>
                <a:spcPts val="0"/>
              </a:spcBef>
              <a:spcAft>
                <a:spcPts val="661"/>
              </a:spcAft>
              <a:buFont typeface="Symbol" panose="05050102010706020507" pitchFamily="18" charset="2"/>
              <a:buChar char=""/>
              <a:defRPr>
                <a:solidFill>
                  <a:schemeClr val="tx1"/>
                </a:solidFill>
              </a:defRPr>
            </a:lvl3pPr>
            <a:lvl4pPr marL="476206" indent="-238102">
              <a:spcBef>
                <a:spcPts val="0"/>
              </a:spcBef>
              <a:spcAft>
                <a:spcPts val="661"/>
              </a:spcAft>
              <a:buClr>
                <a:schemeClr val="tx1"/>
              </a:buClr>
              <a:buFont typeface="VenusURWBol" panose="00000800000000000000" pitchFamily="50" charset="0"/>
              <a:buChar char="‒"/>
              <a:defRPr>
                <a:solidFill>
                  <a:schemeClr val="tx1"/>
                </a:solidFill>
              </a:defRPr>
            </a:lvl4pPr>
            <a:lvl5pPr>
              <a:spcBef>
                <a:spcPts val="0"/>
              </a:spcBef>
              <a:spcAft>
                <a:spcPts val="661"/>
              </a:spcAft>
              <a:defRPr>
                <a:solidFill>
                  <a:schemeClr val="tx1"/>
                </a:solidFill>
              </a:defRPr>
            </a:lvl5pPr>
          </a:lstStyle>
          <a:p>
            <a:pPr lvl="0"/>
            <a:r>
              <a:rPr lang="en-US"/>
              <a:t>Click to add text</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1" name="Picture Placeholder 9">
            <a:extLst>
              <a:ext uri="{FF2B5EF4-FFF2-40B4-BE49-F238E27FC236}">
                <a16:creationId xmlns:a16="http://schemas.microsoft.com/office/drawing/2014/main" id="{2A8A5A62-096B-4509-B7B8-E630111C06DC}"/>
              </a:ext>
            </a:extLst>
          </p:cNvPr>
          <p:cNvSpPr>
            <a:spLocks noGrp="1"/>
          </p:cNvSpPr>
          <p:nvPr>
            <p:ph type="pic" sz="quarter" idx="20"/>
          </p:nvPr>
        </p:nvSpPr>
        <p:spPr>
          <a:xfrm>
            <a:off x="933987" y="4045419"/>
            <a:ext cx="3271411" cy="1702300"/>
          </a:xfrm>
          <a:solidFill>
            <a:schemeClr val="bg2"/>
          </a:solidFill>
        </p:spPr>
        <p:txBody>
          <a:bodyPr/>
          <a:lstStyle>
            <a:lvl1pPr marL="0" indent="0">
              <a:buNone/>
              <a:defRPr b="0"/>
            </a:lvl1pPr>
          </a:lstStyle>
          <a:p>
            <a:r>
              <a:rPr lang="en-US"/>
              <a:t>Click icon to add picture</a:t>
            </a:r>
            <a:endParaRPr lang="en-GB"/>
          </a:p>
        </p:txBody>
      </p:sp>
      <p:sp>
        <p:nvSpPr>
          <p:cNvPr id="12" name="Text Placeholder 11">
            <a:extLst>
              <a:ext uri="{FF2B5EF4-FFF2-40B4-BE49-F238E27FC236}">
                <a16:creationId xmlns:a16="http://schemas.microsoft.com/office/drawing/2014/main" id="{A6034BF5-9316-4FFC-8490-E25A6E54A8C0}"/>
              </a:ext>
            </a:extLst>
          </p:cNvPr>
          <p:cNvSpPr>
            <a:spLocks noGrp="1"/>
          </p:cNvSpPr>
          <p:nvPr>
            <p:ph type="body" sz="quarter" idx="21" hasCustomPrompt="1"/>
          </p:nvPr>
        </p:nvSpPr>
        <p:spPr>
          <a:xfrm>
            <a:off x="4645211" y="3982541"/>
            <a:ext cx="6780056" cy="1828106"/>
          </a:xfrm>
        </p:spPr>
        <p:txBody>
          <a:bodyPr/>
          <a:lstStyle>
            <a:lvl1pPr>
              <a:spcBef>
                <a:spcPts val="0"/>
              </a:spcBef>
              <a:spcAft>
                <a:spcPts val="661"/>
              </a:spcAft>
              <a:defRPr b="0">
                <a:solidFill>
                  <a:schemeClr val="tx1"/>
                </a:solidFill>
              </a:defRPr>
            </a:lvl1pPr>
            <a:lvl2pPr marL="0" indent="0">
              <a:spcBef>
                <a:spcPts val="0"/>
              </a:spcBef>
              <a:spcAft>
                <a:spcPts val="661"/>
              </a:spcAft>
              <a:buNone/>
              <a:defRPr b="1">
                <a:solidFill>
                  <a:schemeClr val="tx1"/>
                </a:solidFill>
              </a:defRPr>
            </a:lvl2pPr>
            <a:lvl3pPr marL="238102" indent="-238102">
              <a:spcBef>
                <a:spcPts val="0"/>
              </a:spcBef>
              <a:spcAft>
                <a:spcPts val="661"/>
              </a:spcAft>
              <a:buFont typeface="Symbol" panose="05050102010706020507" pitchFamily="18" charset="2"/>
              <a:buChar char=""/>
              <a:defRPr>
                <a:solidFill>
                  <a:schemeClr val="tx1"/>
                </a:solidFill>
              </a:defRPr>
            </a:lvl3pPr>
            <a:lvl4pPr marL="476206" indent="-238102">
              <a:spcBef>
                <a:spcPts val="0"/>
              </a:spcBef>
              <a:spcAft>
                <a:spcPts val="661"/>
              </a:spcAft>
              <a:buClr>
                <a:schemeClr val="tx1"/>
              </a:buClr>
              <a:buFont typeface="VenusURWBol" panose="00000800000000000000" pitchFamily="50" charset="0"/>
              <a:buChar char="‒"/>
              <a:defRPr>
                <a:solidFill>
                  <a:schemeClr val="tx1"/>
                </a:solidFill>
              </a:defRPr>
            </a:lvl4pPr>
            <a:lvl5pPr>
              <a:spcBef>
                <a:spcPts val="0"/>
              </a:spcBef>
              <a:spcAft>
                <a:spcPts val="661"/>
              </a:spcAft>
              <a:defRPr>
                <a:solidFill>
                  <a:schemeClr val="tx1"/>
                </a:solidFill>
              </a:defRPr>
            </a:lvl5pPr>
          </a:lstStyle>
          <a:p>
            <a:pPr lvl="0"/>
            <a:r>
              <a:rPr lang="en-US"/>
              <a:t>Click to add text</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430805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A">
    <p:spTree>
      <p:nvGrpSpPr>
        <p:cNvPr id="1" name=""/>
        <p:cNvGrpSpPr/>
        <p:nvPr/>
      </p:nvGrpSpPr>
      <p:grpSpPr>
        <a:xfrm>
          <a:off x="0" y="0"/>
          <a:ext cx="0" cy="0"/>
          <a:chOff x="0" y="0"/>
          <a:chExt cx="0" cy="0"/>
        </a:xfrm>
      </p:grpSpPr>
      <p:sp>
        <p:nvSpPr>
          <p:cNvPr id="10" name="Chart Placeholder 8">
            <a:extLst>
              <a:ext uri="{FF2B5EF4-FFF2-40B4-BE49-F238E27FC236}">
                <a16:creationId xmlns:a16="http://schemas.microsoft.com/office/drawing/2014/main" id="{BF936C3D-B944-42CB-97E3-5C07379B4CAE}"/>
              </a:ext>
            </a:extLst>
          </p:cNvPr>
          <p:cNvSpPr>
            <a:spLocks noGrp="1"/>
          </p:cNvSpPr>
          <p:nvPr>
            <p:ph type="chart" sz="quarter" idx="15"/>
          </p:nvPr>
        </p:nvSpPr>
        <p:spPr>
          <a:xfrm>
            <a:off x="839932" y="2106897"/>
            <a:ext cx="10584356" cy="3707035"/>
          </a:xfrm>
        </p:spPr>
        <p:txBody>
          <a:bodyPr/>
          <a:lstStyle/>
          <a:p>
            <a:r>
              <a:rPr lang="en-US"/>
              <a:t>Click icon to add chart</a:t>
            </a:r>
            <a:endParaRPr lang="en-GB"/>
          </a:p>
        </p:txBody>
      </p:sp>
      <p:sp>
        <p:nvSpPr>
          <p:cNvPr id="2" name="Title 1">
            <a:extLst>
              <a:ext uri="{FF2B5EF4-FFF2-40B4-BE49-F238E27FC236}">
                <a16:creationId xmlns:a16="http://schemas.microsoft.com/office/drawing/2014/main" id="{569D8791-DF44-4EF6-AB19-40C4565C85F8}"/>
              </a:ext>
            </a:extLst>
          </p:cNvPr>
          <p:cNvSpPr>
            <a:spLocks noGrp="1"/>
          </p:cNvSpPr>
          <p:nvPr>
            <p:ph type="title" hasCustomPrompt="1"/>
          </p:nvPr>
        </p:nvSpPr>
        <p:spPr>
          <a:xfrm>
            <a:off x="798636" y="503170"/>
            <a:ext cx="10584359" cy="966649"/>
          </a:xfrm>
        </p:spPr>
        <p:txBody>
          <a:bodyPr/>
          <a:lstStyle>
            <a:lvl1pPr>
              <a:defRPr>
                <a:latin typeface="Century Gothic" charset="0"/>
                <a:ea typeface="Century Gothic" charset="0"/>
                <a:cs typeface="Century Gothic" charset="0"/>
              </a:defRPr>
            </a:lvl1pPr>
          </a:lstStyle>
          <a:p>
            <a:r>
              <a:rPr lang="en-US"/>
              <a:t>Click to add heading</a:t>
            </a:r>
            <a:endParaRPr lang="en-AU"/>
          </a:p>
        </p:txBody>
      </p:sp>
      <p:sp>
        <p:nvSpPr>
          <p:cNvPr id="14" name="Text Placeholder 11">
            <a:extLst>
              <a:ext uri="{FF2B5EF4-FFF2-40B4-BE49-F238E27FC236}">
                <a16:creationId xmlns:a16="http://schemas.microsoft.com/office/drawing/2014/main" id="{3A39A969-6BDF-468C-B7B7-9F4C20998CC5}"/>
              </a:ext>
            </a:extLst>
          </p:cNvPr>
          <p:cNvSpPr>
            <a:spLocks noGrp="1"/>
          </p:cNvSpPr>
          <p:nvPr>
            <p:ph type="body" sz="quarter" idx="17" hasCustomPrompt="1"/>
          </p:nvPr>
        </p:nvSpPr>
        <p:spPr>
          <a:xfrm>
            <a:off x="6907898" y="2991887"/>
            <a:ext cx="4516390" cy="2249558"/>
          </a:xfrm>
        </p:spPr>
        <p:txBody>
          <a:bodyPr/>
          <a:lstStyle>
            <a:lvl1pPr>
              <a:defRPr b="0"/>
            </a:lvl1pPr>
            <a:lvl2pPr>
              <a:defRPr b="1"/>
            </a:lvl2pPr>
          </a:lstStyle>
          <a:p>
            <a:pPr lvl="0"/>
            <a:r>
              <a:rPr lang="en-US"/>
              <a:t>Click to add text</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Date Placeholder 8">
            <a:extLst>
              <a:ext uri="{FF2B5EF4-FFF2-40B4-BE49-F238E27FC236}">
                <a16:creationId xmlns:a16="http://schemas.microsoft.com/office/drawing/2014/main" id="{7EF2B630-1FF0-4E0E-8543-7F2EFEFCA363}"/>
              </a:ext>
            </a:extLst>
          </p:cNvPr>
          <p:cNvSpPr>
            <a:spLocks noGrp="1"/>
          </p:cNvSpPr>
          <p:nvPr>
            <p:ph type="dt" sz="half" idx="18"/>
          </p:nvPr>
        </p:nvSpPr>
        <p:spPr/>
        <p:txBody>
          <a:bodyPr/>
          <a:lstStyle/>
          <a:p>
            <a:r>
              <a:rPr lang="en-US"/>
              <a:t>Nov 2024</a:t>
            </a:r>
            <a:endParaRPr lang="en-GB"/>
          </a:p>
        </p:txBody>
      </p:sp>
      <p:sp>
        <p:nvSpPr>
          <p:cNvPr id="11" name="Footer Placeholder 10">
            <a:extLst>
              <a:ext uri="{FF2B5EF4-FFF2-40B4-BE49-F238E27FC236}">
                <a16:creationId xmlns:a16="http://schemas.microsoft.com/office/drawing/2014/main" id="{ABDFD665-97B1-4E91-9D63-5CDB0364120C}"/>
              </a:ext>
            </a:extLst>
          </p:cNvPr>
          <p:cNvSpPr>
            <a:spLocks noGrp="1"/>
          </p:cNvSpPr>
          <p:nvPr>
            <p:ph type="ftr" sz="quarter" idx="19"/>
          </p:nvPr>
        </p:nvSpPr>
        <p:spPr/>
        <p:txBody>
          <a:bodyPr/>
          <a:lstStyle/>
          <a:p>
            <a:r>
              <a:rPr lang="en-AU"/>
              <a:t>Solar PV in Embedded Networks</a:t>
            </a:r>
            <a:endParaRPr lang="en-GB"/>
          </a:p>
        </p:txBody>
      </p:sp>
      <p:sp>
        <p:nvSpPr>
          <p:cNvPr id="12" name="Slide Number Placeholder 11">
            <a:extLst>
              <a:ext uri="{FF2B5EF4-FFF2-40B4-BE49-F238E27FC236}">
                <a16:creationId xmlns:a16="http://schemas.microsoft.com/office/drawing/2014/main" id="{36F1AE78-5EC0-4848-89C6-1865B9C8399C}"/>
              </a:ext>
            </a:extLst>
          </p:cNvPr>
          <p:cNvSpPr>
            <a:spLocks noGrp="1"/>
          </p:cNvSpPr>
          <p:nvPr>
            <p:ph type="sldNum" sz="quarter" idx="20"/>
          </p:nvPr>
        </p:nvSpPr>
        <p:spPr/>
        <p:txBody>
          <a:bodyPr/>
          <a:lstStyle/>
          <a:p>
            <a:fld id="{2DF68DF2-6E18-41F6-AFE0-AA4564C85ECC}" type="slidenum">
              <a:rPr lang="en-GB" smtClean="0"/>
              <a:pPr/>
              <a:t>‹#›</a:t>
            </a:fld>
            <a:endParaRPr lang="en-GB"/>
          </a:p>
        </p:txBody>
      </p:sp>
    </p:spTree>
    <p:extLst>
      <p:ext uri="{BB962C8B-B14F-4D97-AF65-F5344CB8AC3E}">
        <p14:creationId xmlns:p14="http://schemas.microsoft.com/office/powerpoint/2010/main" val="2881651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B">
    <p:spTree>
      <p:nvGrpSpPr>
        <p:cNvPr id="1" name=""/>
        <p:cNvGrpSpPr/>
        <p:nvPr/>
      </p:nvGrpSpPr>
      <p:grpSpPr>
        <a:xfrm>
          <a:off x="0" y="0"/>
          <a:ext cx="0" cy="0"/>
          <a:chOff x="0" y="0"/>
          <a:chExt cx="0" cy="0"/>
        </a:xfrm>
      </p:grpSpPr>
      <p:sp>
        <p:nvSpPr>
          <p:cNvPr id="10" name="Chart Placeholder 8">
            <a:extLst>
              <a:ext uri="{FF2B5EF4-FFF2-40B4-BE49-F238E27FC236}">
                <a16:creationId xmlns:a16="http://schemas.microsoft.com/office/drawing/2014/main" id="{BF936C3D-B944-42CB-97E3-5C07379B4CAE}"/>
              </a:ext>
            </a:extLst>
          </p:cNvPr>
          <p:cNvSpPr>
            <a:spLocks noGrp="1"/>
          </p:cNvSpPr>
          <p:nvPr>
            <p:ph type="chart" sz="quarter" idx="15"/>
          </p:nvPr>
        </p:nvSpPr>
        <p:spPr>
          <a:xfrm>
            <a:off x="839927" y="1839747"/>
            <a:ext cx="9305619" cy="3974190"/>
          </a:xfrm>
        </p:spPr>
        <p:txBody>
          <a:bodyPr/>
          <a:lstStyle/>
          <a:p>
            <a:r>
              <a:rPr lang="en-US"/>
              <a:t>Click icon to add chart</a:t>
            </a:r>
            <a:endParaRPr lang="en-GB"/>
          </a:p>
        </p:txBody>
      </p:sp>
      <p:sp>
        <p:nvSpPr>
          <p:cNvPr id="2" name="Title 1">
            <a:extLst>
              <a:ext uri="{FF2B5EF4-FFF2-40B4-BE49-F238E27FC236}">
                <a16:creationId xmlns:a16="http://schemas.microsoft.com/office/drawing/2014/main" id="{569D8791-DF44-4EF6-AB19-40C4565C85F8}"/>
              </a:ext>
            </a:extLst>
          </p:cNvPr>
          <p:cNvSpPr>
            <a:spLocks noGrp="1"/>
          </p:cNvSpPr>
          <p:nvPr>
            <p:ph type="title" hasCustomPrompt="1"/>
          </p:nvPr>
        </p:nvSpPr>
        <p:spPr>
          <a:xfrm>
            <a:off x="798636" y="480753"/>
            <a:ext cx="10584359" cy="966649"/>
          </a:xfrm>
        </p:spPr>
        <p:txBody>
          <a:bodyPr/>
          <a:lstStyle>
            <a:lvl1pPr>
              <a:defRPr>
                <a:latin typeface="Century Gothic" charset="0"/>
                <a:ea typeface="Century Gothic" charset="0"/>
                <a:cs typeface="Century Gothic" charset="0"/>
              </a:defRPr>
            </a:lvl1pPr>
          </a:lstStyle>
          <a:p>
            <a:r>
              <a:rPr lang="en-US"/>
              <a:t>Click to add heading</a:t>
            </a:r>
            <a:endParaRPr lang="en-AU"/>
          </a:p>
        </p:txBody>
      </p:sp>
      <p:sp>
        <p:nvSpPr>
          <p:cNvPr id="14" name="Text Placeholder 11">
            <a:extLst>
              <a:ext uri="{FF2B5EF4-FFF2-40B4-BE49-F238E27FC236}">
                <a16:creationId xmlns:a16="http://schemas.microsoft.com/office/drawing/2014/main" id="{3A39A969-6BDF-468C-B7B7-9F4C20998CC5}"/>
              </a:ext>
            </a:extLst>
          </p:cNvPr>
          <p:cNvSpPr>
            <a:spLocks noGrp="1"/>
          </p:cNvSpPr>
          <p:nvPr>
            <p:ph type="body" sz="quarter" idx="17" hasCustomPrompt="1"/>
          </p:nvPr>
        </p:nvSpPr>
        <p:spPr>
          <a:xfrm>
            <a:off x="9110760" y="3172201"/>
            <a:ext cx="2272235" cy="1584208"/>
          </a:xfrm>
        </p:spPr>
        <p:txBody>
          <a:bodyPr/>
          <a:lstStyle>
            <a:lvl1pPr>
              <a:defRPr b="0"/>
            </a:lvl1pPr>
            <a:lvl2pPr>
              <a:defRPr b="1"/>
            </a:lvl2pPr>
          </a:lstStyle>
          <a:p>
            <a:pPr lvl="0"/>
            <a:r>
              <a:rPr lang="en-US"/>
              <a:t>Click to add text</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Date Placeholder 8">
            <a:extLst>
              <a:ext uri="{FF2B5EF4-FFF2-40B4-BE49-F238E27FC236}">
                <a16:creationId xmlns:a16="http://schemas.microsoft.com/office/drawing/2014/main" id="{7EF2B630-1FF0-4E0E-8543-7F2EFEFCA363}"/>
              </a:ext>
            </a:extLst>
          </p:cNvPr>
          <p:cNvSpPr>
            <a:spLocks noGrp="1"/>
          </p:cNvSpPr>
          <p:nvPr>
            <p:ph type="dt" sz="half" idx="18"/>
          </p:nvPr>
        </p:nvSpPr>
        <p:spPr/>
        <p:txBody>
          <a:bodyPr/>
          <a:lstStyle/>
          <a:p>
            <a:r>
              <a:rPr lang="en-US"/>
              <a:t>Nov 2024</a:t>
            </a:r>
            <a:endParaRPr lang="en-GB"/>
          </a:p>
        </p:txBody>
      </p:sp>
      <p:sp>
        <p:nvSpPr>
          <p:cNvPr id="11" name="Footer Placeholder 10">
            <a:extLst>
              <a:ext uri="{FF2B5EF4-FFF2-40B4-BE49-F238E27FC236}">
                <a16:creationId xmlns:a16="http://schemas.microsoft.com/office/drawing/2014/main" id="{ABDFD665-97B1-4E91-9D63-5CDB0364120C}"/>
              </a:ext>
            </a:extLst>
          </p:cNvPr>
          <p:cNvSpPr>
            <a:spLocks noGrp="1"/>
          </p:cNvSpPr>
          <p:nvPr>
            <p:ph type="ftr" sz="quarter" idx="19"/>
          </p:nvPr>
        </p:nvSpPr>
        <p:spPr/>
        <p:txBody>
          <a:bodyPr/>
          <a:lstStyle/>
          <a:p>
            <a:r>
              <a:rPr lang="en-AU"/>
              <a:t>Solar PV in Embedded Networks</a:t>
            </a:r>
            <a:endParaRPr lang="en-GB"/>
          </a:p>
        </p:txBody>
      </p:sp>
      <p:sp>
        <p:nvSpPr>
          <p:cNvPr id="12" name="Slide Number Placeholder 11">
            <a:extLst>
              <a:ext uri="{FF2B5EF4-FFF2-40B4-BE49-F238E27FC236}">
                <a16:creationId xmlns:a16="http://schemas.microsoft.com/office/drawing/2014/main" id="{36F1AE78-5EC0-4848-89C6-1865B9C8399C}"/>
              </a:ext>
            </a:extLst>
          </p:cNvPr>
          <p:cNvSpPr>
            <a:spLocks noGrp="1"/>
          </p:cNvSpPr>
          <p:nvPr>
            <p:ph type="sldNum" sz="quarter" idx="20"/>
          </p:nvPr>
        </p:nvSpPr>
        <p:spPr/>
        <p:txBody>
          <a:bodyPr/>
          <a:lstStyle/>
          <a:p>
            <a:fld id="{2DF68DF2-6E18-41F6-AFE0-AA4564C85ECC}" type="slidenum">
              <a:rPr lang="en-GB" smtClean="0"/>
              <a:pPr/>
              <a:t>‹#›</a:t>
            </a:fld>
            <a:endParaRPr lang="en-GB"/>
          </a:p>
        </p:txBody>
      </p:sp>
    </p:spTree>
    <p:extLst>
      <p:ext uri="{BB962C8B-B14F-4D97-AF65-F5344CB8AC3E}">
        <p14:creationId xmlns:p14="http://schemas.microsoft.com/office/powerpoint/2010/main" val="2703436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Full screen-Dark image">
    <p:spTree>
      <p:nvGrpSpPr>
        <p:cNvPr id="1" name=""/>
        <p:cNvGrpSpPr/>
        <p:nvPr/>
      </p:nvGrpSpPr>
      <p:grpSpPr>
        <a:xfrm>
          <a:off x="0" y="0"/>
          <a:ext cx="0" cy="0"/>
          <a:chOff x="0" y="0"/>
          <a:chExt cx="0" cy="0"/>
        </a:xfrm>
      </p:grpSpPr>
      <p:sp>
        <p:nvSpPr>
          <p:cNvPr id="9" name="Picture Placeholder 9">
            <a:extLst>
              <a:ext uri="{FF2B5EF4-FFF2-40B4-BE49-F238E27FC236}">
                <a16:creationId xmlns:a16="http://schemas.microsoft.com/office/drawing/2014/main" id="{07835881-7499-4B17-AC04-4AC36BFBC411}"/>
              </a:ext>
            </a:extLst>
          </p:cNvPr>
          <p:cNvSpPr>
            <a:spLocks noGrp="1"/>
          </p:cNvSpPr>
          <p:nvPr>
            <p:ph type="pic" sz="quarter" idx="13" hasCustomPrompt="1"/>
          </p:nvPr>
        </p:nvSpPr>
        <p:spPr>
          <a:xfrm>
            <a:off x="3" y="4"/>
            <a:ext cx="12192000" cy="6858000"/>
          </a:xfrm>
          <a:solidFill>
            <a:schemeClr val="bg2">
              <a:lumMod val="75000"/>
            </a:schemeClr>
          </a:solidFill>
        </p:spPr>
        <p:txBody>
          <a:bodyPr/>
          <a:lstStyle>
            <a:lvl1pPr marL="0" indent="0">
              <a:buNone/>
              <a:defRPr>
                <a:solidFill>
                  <a:schemeClr val="bg1"/>
                </a:solidFill>
              </a:defRPr>
            </a:lvl1pPr>
          </a:lstStyle>
          <a:p>
            <a:r>
              <a:rPr lang="en-GB"/>
              <a:t>Drag and drop image, or click on the icon at the centre of the screen. Resize text box as required.</a:t>
            </a:r>
          </a:p>
        </p:txBody>
      </p:sp>
      <p:sp>
        <p:nvSpPr>
          <p:cNvPr id="10" name="Text Placeholder 11">
            <a:extLst>
              <a:ext uri="{FF2B5EF4-FFF2-40B4-BE49-F238E27FC236}">
                <a16:creationId xmlns:a16="http://schemas.microsoft.com/office/drawing/2014/main" id="{6EEFA1BA-490A-46C8-B55C-0DAF58ACF85D}"/>
              </a:ext>
            </a:extLst>
          </p:cNvPr>
          <p:cNvSpPr>
            <a:spLocks noGrp="1"/>
          </p:cNvSpPr>
          <p:nvPr>
            <p:ph type="body" sz="quarter" idx="19" hasCustomPrompt="1"/>
          </p:nvPr>
        </p:nvSpPr>
        <p:spPr>
          <a:xfrm>
            <a:off x="502265" y="636406"/>
            <a:ext cx="9502548" cy="2572878"/>
          </a:xfrm>
        </p:spPr>
        <p:txBody>
          <a:bodyPr/>
          <a:lstStyle>
            <a:lvl1pPr marL="317470" indent="-317470">
              <a:lnSpc>
                <a:spcPct val="81000"/>
              </a:lnSpc>
              <a:spcBef>
                <a:spcPts val="0"/>
              </a:spcBef>
              <a:spcAft>
                <a:spcPts val="4630"/>
              </a:spcAft>
              <a:defRPr sz="5782" b="1" spc="-33" baseline="0">
                <a:solidFill>
                  <a:schemeClr val="bg1"/>
                </a:solidFill>
              </a:defRPr>
            </a:lvl1pPr>
            <a:lvl2pPr marL="317470" indent="0">
              <a:lnSpc>
                <a:spcPct val="81000"/>
              </a:lnSpc>
              <a:spcBef>
                <a:spcPts val="0"/>
              </a:spcBef>
              <a:spcAft>
                <a:spcPts val="1322"/>
              </a:spcAft>
              <a:buNone/>
              <a:defRPr sz="2263" i="1" spc="-33" baseline="0">
                <a:solidFill>
                  <a:schemeClr val="bg1"/>
                </a:solidFill>
              </a:defRPr>
            </a:lvl2pPr>
            <a:lvl3pPr marL="714308" indent="-476206">
              <a:lnSpc>
                <a:spcPct val="81000"/>
              </a:lnSpc>
              <a:spcBef>
                <a:spcPts val="0"/>
              </a:spcBef>
              <a:spcAft>
                <a:spcPts val="1322"/>
              </a:spcAft>
              <a:buClr>
                <a:schemeClr val="bg1"/>
              </a:buClr>
              <a:buSzPct val="100000"/>
              <a:buFont typeface="Symbol" panose="05050102010706020507" pitchFamily="18" charset="2"/>
              <a:buChar char=""/>
              <a:defRPr sz="4851" spc="-33" baseline="0">
                <a:solidFill>
                  <a:schemeClr val="bg1"/>
                </a:solidFill>
              </a:defRPr>
            </a:lvl3pPr>
            <a:lvl4pPr marL="1269880" indent="-476206">
              <a:lnSpc>
                <a:spcPct val="81000"/>
              </a:lnSpc>
              <a:spcBef>
                <a:spcPts val="0"/>
              </a:spcBef>
              <a:spcAft>
                <a:spcPts val="1322"/>
              </a:spcAft>
              <a:buClr>
                <a:schemeClr val="bg1"/>
              </a:buClr>
              <a:buSzPct val="100000"/>
              <a:buFont typeface="VenusURWBol" panose="00000800000000000000" pitchFamily="50" charset="0"/>
              <a:buChar char="‒"/>
              <a:defRPr sz="4851" spc="-33" baseline="0">
                <a:solidFill>
                  <a:schemeClr val="bg1"/>
                </a:solidFill>
              </a:defRPr>
            </a:lvl4pPr>
            <a:lvl5pPr>
              <a:lnSpc>
                <a:spcPct val="81000"/>
              </a:lnSpc>
              <a:spcBef>
                <a:spcPts val="0"/>
              </a:spcBef>
              <a:spcAft>
                <a:spcPts val="1322"/>
              </a:spcAft>
              <a:defRPr sz="4851" spc="-33" baseline="0">
                <a:solidFill>
                  <a:schemeClr val="bg1"/>
                </a:solidFill>
              </a:defRPr>
            </a:lvl5pPr>
          </a:lstStyle>
          <a:p>
            <a:pPr lvl="0"/>
            <a:r>
              <a:rPr lang="en-AU"/>
              <a:t>“This is a break page, that could have a quote or a pull out of information on it on top of a relevant image.”</a:t>
            </a:r>
          </a:p>
          <a:p>
            <a:pPr lvl="0"/>
            <a:r>
              <a:rPr lang="en-AU"/>
              <a:t>Jane Smith, </a:t>
            </a:r>
            <a:r>
              <a:rPr lang="en-AU" err="1"/>
              <a:t>Powercor</a:t>
            </a:r>
            <a:endParaRPr lang="en-US"/>
          </a:p>
        </p:txBody>
      </p:sp>
      <p:sp>
        <p:nvSpPr>
          <p:cNvPr id="6" name="Text Placeholder 7">
            <a:extLst>
              <a:ext uri="{FF2B5EF4-FFF2-40B4-BE49-F238E27FC236}">
                <a16:creationId xmlns:a16="http://schemas.microsoft.com/office/drawing/2014/main" id="{1BD5988D-B2DA-1149-9E23-C18EA43E90B8}"/>
              </a:ext>
            </a:extLst>
          </p:cNvPr>
          <p:cNvSpPr>
            <a:spLocks noGrp="1"/>
          </p:cNvSpPr>
          <p:nvPr>
            <p:ph type="body" sz="quarter" idx="14" hasCustomPrompt="1"/>
          </p:nvPr>
        </p:nvSpPr>
        <p:spPr>
          <a:xfrm>
            <a:off x="9621838" y="6126517"/>
            <a:ext cx="585512" cy="467161"/>
          </a:xfrm>
          <a:blipFill>
            <a:blip r:embed="rId2" cstate="screen">
              <a:extLst>
                <a:ext uri="{28A0092B-C50C-407E-A947-70E740481C1C}">
                  <a14:useLocalDpi xmlns:a14="http://schemas.microsoft.com/office/drawing/2010/main"/>
                </a:ext>
              </a:extLst>
            </a:blip>
            <a:stretch>
              <a:fillRect t="-391" b="-391"/>
            </a:stretch>
          </a:blipFill>
        </p:spPr>
        <p:txBody>
          <a:bodyPr/>
          <a:lstStyle>
            <a:lvl1pPr marL="0" indent="0" rtl="0">
              <a:spcBef>
                <a:spcPts val="0"/>
              </a:spcBef>
              <a:spcAft>
                <a:spcPts val="441"/>
              </a:spcAft>
              <a:tabLst>
                <a:tab pos="397237" algn="l"/>
              </a:tabLst>
              <a:defRPr sz="220">
                <a:solidFill>
                  <a:schemeClr val="bg1">
                    <a:alpha val="0"/>
                  </a:schemeClr>
                </a:solidFill>
              </a:defRPr>
            </a:lvl1pPr>
            <a:lvl2pPr marL="396837" indent="-396837" rtl="0">
              <a:spcBef>
                <a:spcPts val="0"/>
              </a:spcBef>
              <a:spcAft>
                <a:spcPts val="441"/>
              </a:spcAft>
              <a:buNone/>
              <a:tabLst>
                <a:tab pos="397237" algn="l"/>
              </a:tabLst>
              <a:defRPr sz="220">
                <a:solidFill>
                  <a:schemeClr val="bg1">
                    <a:alpha val="0"/>
                  </a:schemeClr>
                </a:solidFill>
              </a:defRPr>
            </a:lvl2pPr>
            <a:lvl3pPr marL="396837" indent="-396837" rtl="0">
              <a:spcBef>
                <a:spcPts val="0"/>
              </a:spcBef>
              <a:spcAft>
                <a:spcPts val="441"/>
              </a:spcAft>
              <a:buNone/>
              <a:tabLst>
                <a:tab pos="397237" algn="l"/>
              </a:tabLst>
              <a:defRPr sz="220">
                <a:solidFill>
                  <a:schemeClr val="bg1">
                    <a:alpha val="0"/>
                  </a:schemeClr>
                </a:solidFill>
              </a:defRPr>
            </a:lvl3pPr>
            <a:lvl4pPr marL="396837" indent="-396837" rtl="0">
              <a:spcBef>
                <a:spcPts val="0"/>
              </a:spcBef>
              <a:spcAft>
                <a:spcPts val="441"/>
              </a:spcAft>
              <a:tabLst>
                <a:tab pos="397237" algn="l"/>
              </a:tabLst>
              <a:defRPr sz="220" b="0">
                <a:solidFill>
                  <a:schemeClr val="bg1">
                    <a:alpha val="0"/>
                  </a:schemeClr>
                </a:solidFill>
              </a:defRPr>
            </a:lvl4pPr>
            <a:lvl5pPr marL="396837" indent="-396837" rtl="0">
              <a:tabLst>
                <a:tab pos="397237" algn="l"/>
              </a:tabLst>
              <a:defRPr sz="220">
                <a:solidFill>
                  <a:schemeClr val="bg1">
                    <a:alpha val="0"/>
                  </a:schemeClr>
                </a:solidFill>
              </a:defRPr>
            </a:lvl5pPr>
            <a:lvl6pPr marL="396837" indent="-396837" rtl="0">
              <a:tabLst>
                <a:tab pos="397237" algn="l"/>
              </a:tabLst>
              <a:defRPr sz="220">
                <a:solidFill>
                  <a:schemeClr val="bg1">
                    <a:alpha val="0"/>
                  </a:schemeClr>
                </a:solidFill>
              </a:defRPr>
            </a:lvl6pPr>
            <a:lvl7pPr marL="396837" indent="-396837" rtl="0">
              <a:tabLst>
                <a:tab pos="397237" algn="l"/>
              </a:tabLst>
              <a:defRPr sz="220">
                <a:solidFill>
                  <a:schemeClr val="bg1">
                    <a:alpha val="0"/>
                  </a:schemeClr>
                </a:solidFill>
              </a:defRPr>
            </a:lvl7pPr>
            <a:lvl8pPr marL="396837" indent="-396837" rtl="0">
              <a:tabLst>
                <a:tab pos="397237" algn="l"/>
              </a:tabLst>
              <a:defRPr sz="220">
                <a:solidFill>
                  <a:schemeClr val="bg1">
                    <a:alpha val="0"/>
                  </a:schemeClr>
                </a:solidFill>
              </a:defRPr>
            </a:lvl8pPr>
          </a:lstStyle>
          <a:p>
            <a:pPr lvl="0"/>
            <a:r>
              <a:rPr lang="en-US"/>
              <a:t>00	The Contents slide has to be manually filled out. To easily access the presentation and copy heading names, select ‘View &gt; Outline View’</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6"/>
            <a:r>
              <a:rPr lang="en-US"/>
              <a:t>8</a:t>
            </a:r>
          </a:p>
          <a:p>
            <a:pPr lvl="7"/>
            <a:r>
              <a:rPr lang="en-US"/>
              <a:t>9</a:t>
            </a:r>
            <a:endParaRPr lang="en-AU"/>
          </a:p>
        </p:txBody>
      </p:sp>
      <p:sp>
        <p:nvSpPr>
          <p:cNvPr id="7" name="Text Placeholder 7">
            <a:extLst>
              <a:ext uri="{FF2B5EF4-FFF2-40B4-BE49-F238E27FC236}">
                <a16:creationId xmlns:a16="http://schemas.microsoft.com/office/drawing/2014/main" id="{8500E993-D2A3-CA47-865A-43F928D4896D}"/>
              </a:ext>
            </a:extLst>
          </p:cNvPr>
          <p:cNvSpPr>
            <a:spLocks noGrp="1" noChangeAspect="1"/>
          </p:cNvSpPr>
          <p:nvPr>
            <p:ph type="body" sz="quarter" idx="15" hasCustomPrompt="1"/>
          </p:nvPr>
        </p:nvSpPr>
        <p:spPr>
          <a:xfrm>
            <a:off x="8619146" y="6247586"/>
            <a:ext cx="805213" cy="261089"/>
          </a:xfrm>
          <a:blipFill>
            <a:blip r:embed="rId3" cstate="screen">
              <a:extLst>
                <a:ext uri="{28A0092B-C50C-407E-A947-70E740481C1C}">
                  <a14:useLocalDpi xmlns:a14="http://schemas.microsoft.com/office/drawing/2010/main"/>
                </a:ext>
              </a:extLst>
            </a:blip>
            <a:srcRect/>
            <a:stretch>
              <a:fillRect l="371" r="371"/>
            </a:stretch>
          </a:blipFill>
        </p:spPr>
        <p:txBody>
          <a:bodyPr/>
          <a:lstStyle>
            <a:lvl1pPr marL="0" indent="0" rtl="0">
              <a:spcBef>
                <a:spcPts val="0"/>
              </a:spcBef>
              <a:spcAft>
                <a:spcPts val="441"/>
              </a:spcAft>
              <a:tabLst>
                <a:tab pos="397237" algn="l"/>
              </a:tabLst>
              <a:defRPr sz="220">
                <a:solidFill>
                  <a:schemeClr val="bg1">
                    <a:alpha val="0"/>
                  </a:schemeClr>
                </a:solidFill>
              </a:defRPr>
            </a:lvl1pPr>
            <a:lvl2pPr marL="396837" indent="-396837" rtl="0">
              <a:spcBef>
                <a:spcPts val="0"/>
              </a:spcBef>
              <a:spcAft>
                <a:spcPts val="441"/>
              </a:spcAft>
              <a:buNone/>
              <a:tabLst>
                <a:tab pos="397237" algn="l"/>
              </a:tabLst>
              <a:defRPr sz="220">
                <a:solidFill>
                  <a:schemeClr val="bg1">
                    <a:alpha val="0"/>
                  </a:schemeClr>
                </a:solidFill>
              </a:defRPr>
            </a:lvl2pPr>
            <a:lvl3pPr marL="396837" indent="-396837" rtl="0">
              <a:spcBef>
                <a:spcPts val="0"/>
              </a:spcBef>
              <a:spcAft>
                <a:spcPts val="441"/>
              </a:spcAft>
              <a:buNone/>
              <a:tabLst>
                <a:tab pos="397237" algn="l"/>
              </a:tabLst>
              <a:defRPr sz="220">
                <a:solidFill>
                  <a:schemeClr val="bg1">
                    <a:alpha val="0"/>
                  </a:schemeClr>
                </a:solidFill>
              </a:defRPr>
            </a:lvl3pPr>
            <a:lvl4pPr marL="396837" indent="-396837" rtl="0">
              <a:spcBef>
                <a:spcPts val="0"/>
              </a:spcBef>
              <a:spcAft>
                <a:spcPts val="441"/>
              </a:spcAft>
              <a:tabLst>
                <a:tab pos="397237" algn="l"/>
              </a:tabLst>
              <a:defRPr sz="220" b="0">
                <a:solidFill>
                  <a:schemeClr val="bg1">
                    <a:alpha val="0"/>
                  </a:schemeClr>
                </a:solidFill>
              </a:defRPr>
            </a:lvl4pPr>
            <a:lvl5pPr marL="396837" indent="-396837" rtl="0">
              <a:tabLst>
                <a:tab pos="397237" algn="l"/>
              </a:tabLst>
              <a:defRPr sz="220">
                <a:solidFill>
                  <a:schemeClr val="bg1">
                    <a:alpha val="0"/>
                  </a:schemeClr>
                </a:solidFill>
              </a:defRPr>
            </a:lvl5pPr>
            <a:lvl6pPr marL="396837" indent="-396837" rtl="0">
              <a:tabLst>
                <a:tab pos="397237" algn="l"/>
              </a:tabLst>
              <a:defRPr sz="220">
                <a:solidFill>
                  <a:schemeClr val="bg1">
                    <a:alpha val="0"/>
                  </a:schemeClr>
                </a:solidFill>
              </a:defRPr>
            </a:lvl6pPr>
            <a:lvl7pPr marL="396837" indent="-396837" rtl="0">
              <a:tabLst>
                <a:tab pos="397237" algn="l"/>
              </a:tabLst>
              <a:defRPr sz="220">
                <a:solidFill>
                  <a:schemeClr val="bg1">
                    <a:alpha val="0"/>
                  </a:schemeClr>
                </a:solidFill>
              </a:defRPr>
            </a:lvl7pPr>
            <a:lvl8pPr marL="396837" indent="-396837" rtl="0">
              <a:tabLst>
                <a:tab pos="397237" algn="l"/>
              </a:tabLst>
              <a:defRPr sz="220">
                <a:solidFill>
                  <a:schemeClr val="bg1">
                    <a:alpha val="0"/>
                  </a:schemeClr>
                </a:solidFill>
              </a:defRPr>
            </a:lvl8pPr>
          </a:lstStyle>
          <a:p>
            <a:pPr lvl="0"/>
            <a:r>
              <a:rPr lang="en-US"/>
              <a:t>00	The Contents slide has to be manually filled out. To easily access the presentation and copy heading names, select ‘View &gt; Outline View’</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6"/>
            <a:r>
              <a:rPr lang="en-US"/>
              <a:t>8</a:t>
            </a:r>
          </a:p>
          <a:p>
            <a:pPr lvl="7"/>
            <a:r>
              <a:rPr lang="en-US"/>
              <a:t>9</a:t>
            </a:r>
            <a:endParaRPr lang="en-AU"/>
          </a:p>
        </p:txBody>
      </p:sp>
      <p:pic>
        <p:nvPicPr>
          <p:cNvPr id="3" name="Picture 2">
            <a:extLst>
              <a:ext uri="{FF2B5EF4-FFF2-40B4-BE49-F238E27FC236}">
                <a16:creationId xmlns:a16="http://schemas.microsoft.com/office/drawing/2014/main" id="{E5190BA0-3FAA-664A-9DFF-7A326FD9DFDB}"/>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273710" y="6139883"/>
            <a:ext cx="1266416" cy="476507"/>
          </a:xfrm>
          <a:prstGeom prst="rect">
            <a:avLst/>
          </a:prstGeom>
        </p:spPr>
      </p:pic>
    </p:spTree>
    <p:extLst>
      <p:ext uri="{BB962C8B-B14F-4D97-AF65-F5344CB8AC3E}">
        <p14:creationId xmlns:p14="http://schemas.microsoft.com/office/powerpoint/2010/main" val="1023209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screen-Light image">
    <p:spTree>
      <p:nvGrpSpPr>
        <p:cNvPr id="1" name=""/>
        <p:cNvGrpSpPr/>
        <p:nvPr/>
      </p:nvGrpSpPr>
      <p:grpSpPr>
        <a:xfrm>
          <a:off x="0" y="0"/>
          <a:ext cx="0" cy="0"/>
          <a:chOff x="0" y="0"/>
          <a:chExt cx="0" cy="0"/>
        </a:xfrm>
      </p:grpSpPr>
      <p:sp>
        <p:nvSpPr>
          <p:cNvPr id="9" name="Picture Placeholder 9">
            <a:extLst>
              <a:ext uri="{FF2B5EF4-FFF2-40B4-BE49-F238E27FC236}">
                <a16:creationId xmlns:a16="http://schemas.microsoft.com/office/drawing/2014/main" id="{07835881-7499-4B17-AC04-4AC36BFBC411}"/>
              </a:ext>
            </a:extLst>
          </p:cNvPr>
          <p:cNvSpPr>
            <a:spLocks noGrp="1"/>
          </p:cNvSpPr>
          <p:nvPr>
            <p:ph type="pic" sz="quarter" idx="13" hasCustomPrompt="1"/>
          </p:nvPr>
        </p:nvSpPr>
        <p:spPr>
          <a:xfrm>
            <a:off x="3" y="4"/>
            <a:ext cx="12192000" cy="6858000"/>
          </a:xfrm>
          <a:solidFill>
            <a:schemeClr val="bg2"/>
          </a:solidFill>
        </p:spPr>
        <p:txBody>
          <a:bodyPr/>
          <a:lstStyle>
            <a:lvl1pPr marL="0" indent="0">
              <a:buNone/>
              <a:defRPr/>
            </a:lvl1pPr>
          </a:lstStyle>
          <a:p>
            <a:r>
              <a:rPr lang="en-GB"/>
              <a:t>Drag and drop image, or click on the icon at the centre of the screen. Resize text box as required.</a:t>
            </a:r>
          </a:p>
        </p:txBody>
      </p:sp>
      <p:sp>
        <p:nvSpPr>
          <p:cNvPr id="8" name="Text Placeholder 11">
            <a:extLst>
              <a:ext uri="{FF2B5EF4-FFF2-40B4-BE49-F238E27FC236}">
                <a16:creationId xmlns:a16="http://schemas.microsoft.com/office/drawing/2014/main" id="{8B1A83EC-7AAA-45AB-B57F-C62AB4EFAF80}"/>
              </a:ext>
            </a:extLst>
          </p:cNvPr>
          <p:cNvSpPr>
            <a:spLocks noGrp="1"/>
          </p:cNvSpPr>
          <p:nvPr>
            <p:ph type="body" sz="quarter" idx="19" hasCustomPrompt="1"/>
          </p:nvPr>
        </p:nvSpPr>
        <p:spPr>
          <a:xfrm>
            <a:off x="316755" y="1852706"/>
            <a:ext cx="5400000" cy="2572878"/>
          </a:xfrm>
        </p:spPr>
        <p:txBody>
          <a:bodyPr/>
          <a:lstStyle>
            <a:lvl1pPr marL="317470" indent="-317470">
              <a:lnSpc>
                <a:spcPct val="81000"/>
              </a:lnSpc>
              <a:spcBef>
                <a:spcPts val="0"/>
              </a:spcBef>
              <a:spcAft>
                <a:spcPts val="4630"/>
              </a:spcAft>
              <a:defRPr sz="4851" b="1" spc="-33" baseline="0">
                <a:solidFill>
                  <a:schemeClr val="tx1"/>
                </a:solidFill>
              </a:defRPr>
            </a:lvl1pPr>
            <a:lvl2pPr marL="317470" indent="0">
              <a:lnSpc>
                <a:spcPct val="81000"/>
              </a:lnSpc>
              <a:spcBef>
                <a:spcPts val="0"/>
              </a:spcBef>
              <a:spcAft>
                <a:spcPts val="1322"/>
              </a:spcAft>
              <a:buNone/>
              <a:defRPr sz="1985" i="1" spc="-33" baseline="0">
                <a:solidFill>
                  <a:schemeClr val="tx1"/>
                </a:solidFill>
              </a:defRPr>
            </a:lvl2pPr>
            <a:lvl3pPr marL="714308" indent="-476206">
              <a:lnSpc>
                <a:spcPct val="81000"/>
              </a:lnSpc>
              <a:spcBef>
                <a:spcPts val="0"/>
              </a:spcBef>
              <a:spcAft>
                <a:spcPts val="1322"/>
              </a:spcAft>
              <a:buClr>
                <a:schemeClr val="bg1"/>
              </a:buClr>
              <a:buSzPct val="100000"/>
              <a:buFont typeface="Symbol" panose="05050102010706020507" pitchFamily="18" charset="2"/>
              <a:buChar char=""/>
              <a:defRPr sz="4851" spc="-33" baseline="0">
                <a:solidFill>
                  <a:schemeClr val="tx1"/>
                </a:solidFill>
              </a:defRPr>
            </a:lvl3pPr>
            <a:lvl4pPr marL="1269880" indent="-476206">
              <a:lnSpc>
                <a:spcPct val="81000"/>
              </a:lnSpc>
              <a:spcBef>
                <a:spcPts val="0"/>
              </a:spcBef>
              <a:spcAft>
                <a:spcPts val="1322"/>
              </a:spcAft>
              <a:buClr>
                <a:schemeClr val="bg1"/>
              </a:buClr>
              <a:buSzPct val="100000"/>
              <a:buFont typeface="VenusURWBol" panose="00000800000000000000" pitchFamily="50" charset="0"/>
              <a:buChar char="‒"/>
              <a:defRPr sz="4851" spc="-33" baseline="0">
                <a:solidFill>
                  <a:schemeClr val="tx1"/>
                </a:solidFill>
              </a:defRPr>
            </a:lvl4pPr>
            <a:lvl5pPr>
              <a:lnSpc>
                <a:spcPct val="81000"/>
              </a:lnSpc>
              <a:spcBef>
                <a:spcPts val="0"/>
              </a:spcBef>
              <a:spcAft>
                <a:spcPts val="1322"/>
              </a:spcAft>
              <a:defRPr sz="4851" spc="-33" baseline="0">
                <a:solidFill>
                  <a:schemeClr val="tx1"/>
                </a:solidFill>
              </a:defRPr>
            </a:lvl5pPr>
          </a:lstStyle>
          <a:p>
            <a:pPr lvl="0"/>
            <a:r>
              <a:rPr lang="en-AU"/>
              <a:t>“This is a break page, that could have a quote or a pull out of information on it on top of a relevant image.”</a:t>
            </a:r>
          </a:p>
          <a:p>
            <a:pPr lvl="0"/>
            <a:r>
              <a:rPr lang="en-AU"/>
              <a:t>Jane Smith, </a:t>
            </a:r>
            <a:r>
              <a:rPr lang="en-AU" err="1"/>
              <a:t>Powercor</a:t>
            </a:r>
            <a:endParaRPr lang="en-US"/>
          </a:p>
        </p:txBody>
      </p:sp>
      <p:sp>
        <p:nvSpPr>
          <p:cNvPr id="16" name="Text Placeholder 7">
            <a:extLst>
              <a:ext uri="{FF2B5EF4-FFF2-40B4-BE49-F238E27FC236}">
                <a16:creationId xmlns:a16="http://schemas.microsoft.com/office/drawing/2014/main" id="{223620C7-49A7-AC49-8EBD-0C015C4422BA}"/>
              </a:ext>
            </a:extLst>
          </p:cNvPr>
          <p:cNvSpPr>
            <a:spLocks noGrp="1"/>
          </p:cNvSpPr>
          <p:nvPr>
            <p:ph type="body" sz="quarter" idx="14" hasCustomPrompt="1"/>
          </p:nvPr>
        </p:nvSpPr>
        <p:spPr>
          <a:xfrm>
            <a:off x="9621838" y="6126517"/>
            <a:ext cx="585512" cy="467161"/>
          </a:xfrm>
          <a:blipFill>
            <a:blip r:embed="rId2" cstate="screen">
              <a:extLst>
                <a:ext uri="{28A0092B-C50C-407E-A947-70E740481C1C}">
                  <a14:useLocalDpi xmlns:a14="http://schemas.microsoft.com/office/drawing/2010/main"/>
                </a:ext>
              </a:extLst>
            </a:blip>
            <a:stretch>
              <a:fillRect t="-391" b="-391"/>
            </a:stretch>
          </a:blipFill>
        </p:spPr>
        <p:txBody>
          <a:bodyPr/>
          <a:lstStyle>
            <a:lvl1pPr marL="0" indent="0" rtl="0">
              <a:spcBef>
                <a:spcPts val="0"/>
              </a:spcBef>
              <a:spcAft>
                <a:spcPts val="441"/>
              </a:spcAft>
              <a:tabLst>
                <a:tab pos="397237" algn="l"/>
              </a:tabLst>
              <a:defRPr sz="220">
                <a:solidFill>
                  <a:schemeClr val="bg1">
                    <a:alpha val="0"/>
                  </a:schemeClr>
                </a:solidFill>
              </a:defRPr>
            </a:lvl1pPr>
            <a:lvl2pPr marL="396837" indent="-396837" rtl="0">
              <a:spcBef>
                <a:spcPts val="0"/>
              </a:spcBef>
              <a:spcAft>
                <a:spcPts val="441"/>
              </a:spcAft>
              <a:buNone/>
              <a:tabLst>
                <a:tab pos="397237" algn="l"/>
              </a:tabLst>
              <a:defRPr sz="220">
                <a:solidFill>
                  <a:schemeClr val="bg1">
                    <a:alpha val="0"/>
                  </a:schemeClr>
                </a:solidFill>
              </a:defRPr>
            </a:lvl2pPr>
            <a:lvl3pPr marL="396837" indent="-396837" rtl="0">
              <a:spcBef>
                <a:spcPts val="0"/>
              </a:spcBef>
              <a:spcAft>
                <a:spcPts val="441"/>
              </a:spcAft>
              <a:buNone/>
              <a:tabLst>
                <a:tab pos="397237" algn="l"/>
              </a:tabLst>
              <a:defRPr sz="220">
                <a:solidFill>
                  <a:schemeClr val="bg1">
                    <a:alpha val="0"/>
                  </a:schemeClr>
                </a:solidFill>
              </a:defRPr>
            </a:lvl3pPr>
            <a:lvl4pPr marL="396837" indent="-396837" rtl="0">
              <a:spcBef>
                <a:spcPts val="0"/>
              </a:spcBef>
              <a:spcAft>
                <a:spcPts val="441"/>
              </a:spcAft>
              <a:tabLst>
                <a:tab pos="397237" algn="l"/>
              </a:tabLst>
              <a:defRPr sz="220" b="0">
                <a:solidFill>
                  <a:schemeClr val="bg1">
                    <a:alpha val="0"/>
                  </a:schemeClr>
                </a:solidFill>
              </a:defRPr>
            </a:lvl4pPr>
            <a:lvl5pPr marL="396837" indent="-396837" rtl="0">
              <a:tabLst>
                <a:tab pos="397237" algn="l"/>
              </a:tabLst>
              <a:defRPr sz="220">
                <a:solidFill>
                  <a:schemeClr val="bg1">
                    <a:alpha val="0"/>
                  </a:schemeClr>
                </a:solidFill>
              </a:defRPr>
            </a:lvl5pPr>
            <a:lvl6pPr marL="396837" indent="-396837" rtl="0">
              <a:tabLst>
                <a:tab pos="397237" algn="l"/>
              </a:tabLst>
              <a:defRPr sz="220">
                <a:solidFill>
                  <a:schemeClr val="bg1">
                    <a:alpha val="0"/>
                  </a:schemeClr>
                </a:solidFill>
              </a:defRPr>
            </a:lvl6pPr>
            <a:lvl7pPr marL="396837" indent="-396837" rtl="0">
              <a:tabLst>
                <a:tab pos="397237" algn="l"/>
              </a:tabLst>
              <a:defRPr sz="220">
                <a:solidFill>
                  <a:schemeClr val="bg1">
                    <a:alpha val="0"/>
                  </a:schemeClr>
                </a:solidFill>
              </a:defRPr>
            </a:lvl7pPr>
            <a:lvl8pPr marL="396837" indent="-396837" rtl="0">
              <a:tabLst>
                <a:tab pos="397237" algn="l"/>
              </a:tabLst>
              <a:defRPr sz="220">
                <a:solidFill>
                  <a:schemeClr val="bg1">
                    <a:alpha val="0"/>
                  </a:schemeClr>
                </a:solidFill>
              </a:defRPr>
            </a:lvl8pPr>
          </a:lstStyle>
          <a:p>
            <a:pPr lvl="0"/>
            <a:r>
              <a:rPr lang="en-US"/>
              <a:t>00	The Contents slide has to be manually filled out. To easily access the presentation and copy heading names, select ‘View &gt; Outline View’</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6"/>
            <a:r>
              <a:rPr lang="en-US"/>
              <a:t>8</a:t>
            </a:r>
          </a:p>
          <a:p>
            <a:pPr lvl="7"/>
            <a:r>
              <a:rPr lang="en-US"/>
              <a:t>9</a:t>
            </a:r>
            <a:endParaRPr lang="en-AU"/>
          </a:p>
        </p:txBody>
      </p:sp>
      <p:sp>
        <p:nvSpPr>
          <p:cNvPr id="17" name="Text Placeholder 7">
            <a:extLst>
              <a:ext uri="{FF2B5EF4-FFF2-40B4-BE49-F238E27FC236}">
                <a16:creationId xmlns:a16="http://schemas.microsoft.com/office/drawing/2014/main" id="{CDB53042-C50F-C548-A544-1FA5991FB91E}"/>
              </a:ext>
            </a:extLst>
          </p:cNvPr>
          <p:cNvSpPr>
            <a:spLocks noGrp="1" noChangeAspect="1"/>
          </p:cNvSpPr>
          <p:nvPr>
            <p:ph type="body" sz="quarter" idx="15" hasCustomPrompt="1"/>
          </p:nvPr>
        </p:nvSpPr>
        <p:spPr>
          <a:xfrm>
            <a:off x="8619146" y="6247586"/>
            <a:ext cx="805213" cy="261089"/>
          </a:xfrm>
          <a:blipFill>
            <a:blip r:embed="rId3" cstate="screen">
              <a:extLst>
                <a:ext uri="{28A0092B-C50C-407E-A947-70E740481C1C}">
                  <a14:useLocalDpi xmlns:a14="http://schemas.microsoft.com/office/drawing/2010/main"/>
                </a:ext>
              </a:extLst>
            </a:blip>
            <a:srcRect/>
            <a:stretch>
              <a:fillRect l="371" r="371"/>
            </a:stretch>
          </a:blipFill>
        </p:spPr>
        <p:txBody>
          <a:bodyPr/>
          <a:lstStyle>
            <a:lvl1pPr marL="0" indent="0" rtl="0">
              <a:spcBef>
                <a:spcPts val="0"/>
              </a:spcBef>
              <a:spcAft>
                <a:spcPts val="441"/>
              </a:spcAft>
              <a:tabLst>
                <a:tab pos="397237" algn="l"/>
              </a:tabLst>
              <a:defRPr sz="220">
                <a:solidFill>
                  <a:schemeClr val="bg1">
                    <a:alpha val="0"/>
                  </a:schemeClr>
                </a:solidFill>
              </a:defRPr>
            </a:lvl1pPr>
            <a:lvl2pPr marL="396837" indent="-396837" rtl="0">
              <a:spcBef>
                <a:spcPts val="0"/>
              </a:spcBef>
              <a:spcAft>
                <a:spcPts val="441"/>
              </a:spcAft>
              <a:buNone/>
              <a:tabLst>
                <a:tab pos="397237" algn="l"/>
              </a:tabLst>
              <a:defRPr sz="220">
                <a:solidFill>
                  <a:schemeClr val="bg1">
                    <a:alpha val="0"/>
                  </a:schemeClr>
                </a:solidFill>
              </a:defRPr>
            </a:lvl2pPr>
            <a:lvl3pPr marL="396837" indent="-396837" rtl="0">
              <a:spcBef>
                <a:spcPts val="0"/>
              </a:spcBef>
              <a:spcAft>
                <a:spcPts val="441"/>
              </a:spcAft>
              <a:buNone/>
              <a:tabLst>
                <a:tab pos="397237" algn="l"/>
              </a:tabLst>
              <a:defRPr sz="220">
                <a:solidFill>
                  <a:schemeClr val="bg1">
                    <a:alpha val="0"/>
                  </a:schemeClr>
                </a:solidFill>
              </a:defRPr>
            </a:lvl3pPr>
            <a:lvl4pPr marL="396837" indent="-396837" rtl="0">
              <a:spcBef>
                <a:spcPts val="0"/>
              </a:spcBef>
              <a:spcAft>
                <a:spcPts val="441"/>
              </a:spcAft>
              <a:tabLst>
                <a:tab pos="397237" algn="l"/>
              </a:tabLst>
              <a:defRPr sz="220" b="0">
                <a:solidFill>
                  <a:schemeClr val="bg1">
                    <a:alpha val="0"/>
                  </a:schemeClr>
                </a:solidFill>
              </a:defRPr>
            </a:lvl4pPr>
            <a:lvl5pPr marL="396837" indent="-396837" rtl="0">
              <a:tabLst>
                <a:tab pos="397237" algn="l"/>
              </a:tabLst>
              <a:defRPr sz="220">
                <a:solidFill>
                  <a:schemeClr val="bg1">
                    <a:alpha val="0"/>
                  </a:schemeClr>
                </a:solidFill>
              </a:defRPr>
            </a:lvl5pPr>
            <a:lvl6pPr marL="396837" indent="-396837" rtl="0">
              <a:tabLst>
                <a:tab pos="397237" algn="l"/>
              </a:tabLst>
              <a:defRPr sz="220">
                <a:solidFill>
                  <a:schemeClr val="bg1">
                    <a:alpha val="0"/>
                  </a:schemeClr>
                </a:solidFill>
              </a:defRPr>
            </a:lvl6pPr>
            <a:lvl7pPr marL="396837" indent="-396837" rtl="0">
              <a:tabLst>
                <a:tab pos="397237" algn="l"/>
              </a:tabLst>
              <a:defRPr sz="220">
                <a:solidFill>
                  <a:schemeClr val="bg1">
                    <a:alpha val="0"/>
                  </a:schemeClr>
                </a:solidFill>
              </a:defRPr>
            </a:lvl7pPr>
            <a:lvl8pPr marL="396837" indent="-396837" rtl="0">
              <a:tabLst>
                <a:tab pos="397237" algn="l"/>
              </a:tabLst>
              <a:defRPr sz="220">
                <a:solidFill>
                  <a:schemeClr val="bg1">
                    <a:alpha val="0"/>
                  </a:schemeClr>
                </a:solidFill>
              </a:defRPr>
            </a:lvl8pPr>
          </a:lstStyle>
          <a:p>
            <a:pPr lvl="0"/>
            <a:r>
              <a:rPr lang="en-US"/>
              <a:t>00	The Contents slide has to be manually filled out. To easily access the presentation and copy heading names, select ‘View &gt; Outline View’</a:t>
            </a:r>
          </a:p>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6"/>
            <a:r>
              <a:rPr lang="en-US"/>
              <a:t>8</a:t>
            </a:r>
          </a:p>
          <a:p>
            <a:pPr lvl="7"/>
            <a:r>
              <a:rPr lang="en-US"/>
              <a:t>9</a:t>
            </a:r>
            <a:endParaRPr lang="en-AU"/>
          </a:p>
        </p:txBody>
      </p:sp>
      <p:pic>
        <p:nvPicPr>
          <p:cNvPr id="18" name="Picture 17">
            <a:extLst>
              <a:ext uri="{FF2B5EF4-FFF2-40B4-BE49-F238E27FC236}">
                <a16:creationId xmlns:a16="http://schemas.microsoft.com/office/drawing/2014/main" id="{0AE66DEB-073B-A84A-99D7-E8AE85666015}"/>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273710" y="6139883"/>
            <a:ext cx="1266416" cy="476507"/>
          </a:xfrm>
          <a:prstGeom prst="rect">
            <a:avLst/>
          </a:prstGeom>
        </p:spPr>
      </p:pic>
    </p:spTree>
    <p:extLst>
      <p:ext uri="{BB962C8B-B14F-4D97-AF65-F5344CB8AC3E}">
        <p14:creationId xmlns:p14="http://schemas.microsoft.com/office/powerpoint/2010/main" val="3798641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C60EB4-FD99-4915-8F58-B8F6B1C1EA67}"/>
              </a:ext>
            </a:extLst>
          </p:cNvPr>
          <p:cNvSpPr>
            <a:spLocks noGrp="1"/>
          </p:cNvSpPr>
          <p:nvPr>
            <p:ph type="title"/>
          </p:nvPr>
        </p:nvSpPr>
        <p:spPr>
          <a:xfrm>
            <a:off x="840907" y="873098"/>
            <a:ext cx="10584359" cy="966649"/>
          </a:xfrm>
          <a:prstGeom prst="rect">
            <a:avLst/>
          </a:prstGeom>
        </p:spPr>
        <p:txBody>
          <a:bodyPr vert="horz" lIns="91440" tIns="45720" rIns="91440" bIns="45720" rtlCol="0" anchor="ctr">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5BEB59-943C-44A7-9C84-7293EC2706CA}"/>
              </a:ext>
            </a:extLst>
          </p:cNvPr>
          <p:cNvSpPr>
            <a:spLocks noGrp="1"/>
          </p:cNvSpPr>
          <p:nvPr>
            <p:ph type="body" idx="1"/>
          </p:nvPr>
        </p:nvSpPr>
        <p:spPr>
          <a:xfrm>
            <a:off x="840905" y="1896678"/>
            <a:ext cx="7787161" cy="4014710"/>
          </a:xfrm>
          <a:prstGeom prst="rect">
            <a:avLst/>
          </a:prstGeom>
        </p:spPr>
        <p:txBody>
          <a:bodyPr vert="horz" lIns="91440" tIns="45720" rIns="91440" bIns="45720" rtlCol="0">
            <a:noAutofit/>
          </a:bodyPr>
          <a:lstStyle/>
          <a:p>
            <a:pPr lvl="0"/>
            <a:r>
              <a:rPr lang="en-US"/>
              <a:t>Sub Heading</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7"/>
            <a:r>
              <a:rPr lang="en-US"/>
              <a:t>8</a:t>
            </a:r>
          </a:p>
          <a:p>
            <a:pPr lvl="8"/>
            <a:r>
              <a:rPr lang="en-US"/>
              <a:t>9</a:t>
            </a:r>
            <a:endParaRPr lang="en-GB"/>
          </a:p>
        </p:txBody>
      </p:sp>
      <p:sp>
        <p:nvSpPr>
          <p:cNvPr id="4" name="Date Placeholder 3">
            <a:extLst>
              <a:ext uri="{FF2B5EF4-FFF2-40B4-BE49-F238E27FC236}">
                <a16:creationId xmlns:a16="http://schemas.microsoft.com/office/drawing/2014/main" id="{71DA5B84-9B65-4248-880A-CE8743E6CE21}"/>
              </a:ext>
            </a:extLst>
          </p:cNvPr>
          <p:cNvSpPr>
            <a:spLocks noGrp="1"/>
          </p:cNvSpPr>
          <p:nvPr>
            <p:ph type="dt" sz="half" idx="2"/>
          </p:nvPr>
        </p:nvSpPr>
        <p:spPr>
          <a:xfrm>
            <a:off x="813404" y="6301003"/>
            <a:ext cx="733785" cy="241724"/>
          </a:xfrm>
          <a:prstGeom prst="rect">
            <a:avLst/>
          </a:prstGeom>
        </p:spPr>
        <p:txBody>
          <a:bodyPr vert="horz" lIns="91440" tIns="45720" rIns="91440" bIns="45720" rtlCol="0" anchor="ctr"/>
          <a:lstStyle>
            <a:lvl1pPr algn="l">
              <a:defRPr sz="800" baseline="0">
                <a:solidFill>
                  <a:schemeClr val="tx1"/>
                </a:solidFill>
              </a:defRPr>
            </a:lvl1pPr>
          </a:lstStyle>
          <a:p>
            <a:r>
              <a:rPr lang="en-US"/>
              <a:t>Nov 2024</a:t>
            </a:r>
            <a:endParaRPr lang="en-GB"/>
          </a:p>
        </p:txBody>
      </p:sp>
      <p:sp>
        <p:nvSpPr>
          <p:cNvPr id="5" name="Footer Placeholder 4">
            <a:extLst>
              <a:ext uri="{FF2B5EF4-FFF2-40B4-BE49-F238E27FC236}">
                <a16:creationId xmlns:a16="http://schemas.microsoft.com/office/drawing/2014/main" id="{198083F9-0E94-47E8-9B94-7DBCEE92A836}"/>
              </a:ext>
            </a:extLst>
          </p:cNvPr>
          <p:cNvSpPr>
            <a:spLocks noGrp="1"/>
          </p:cNvSpPr>
          <p:nvPr>
            <p:ph type="ftr" sz="quarter" idx="3"/>
          </p:nvPr>
        </p:nvSpPr>
        <p:spPr>
          <a:xfrm>
            <a:off x="1605172" y="6308960"/>
            <a:ext cx="6720749" cy="241724"/>
          </a:xfrm>
          <a:prstGeom prst="rect">
            <a:avLst/>
          </a:prstGeom>
        </p:spPr>
        <p:txBody>
          <a:bodyPr vert="horz" lIns="0" tIns="45720" rIns="91440" bIns="45720" rtlCol="0" anchor="ctr"/>
          <a:lstStyle>
            <a:lvl1pPr algn="l">
              <a:defRPr sz="800" b="1" baseline="0">
                <a:solidFill>
                  <a:schemeClr val="tx1"/>
                </a:solidFill>
              </a:defRPr>
            </a:lvl1pPr>
          </a:lstStyle>
          <a:p>
            <a:r>
              <a:rPr lang="en-AU"/>
              <a:t>Solar PV in Embedded Networks</a:t>
            </a:r>
            <a:endParaRPr lang="en-GB"/>
          </a:p>
        </p:txBody>
      </p:sp>
      <p:sp>
        <p:nvSpPr>
          <p:cNvPr id="6" name="Slide Number Placeholder 5">
            <a:extLst>
              <a:ext uri="{FF2B5EF4-FFF2-40B4-BE49-F238E27FC236}">
                <a16:creationId xmlns:a16="http://schemas.microsoft.com/office/drawing/2014/main" id="{932CDD48-D872-40AA-B66F-390489DF252C}"/>
              </a:ext>
            </a:extLst>
          </p:cNvPr>
          <p:cNvSpPr>
            <a:spLocks noGrp="1"/>
          </p:cNvSpPr>
          <p:nvPr>
            <p:ph type="sldNum" sz="quarter" idx="4"/>
          </p:nvPr>
        </p:nvSpPr>
        <p:spPr>
          <a:xfrm>
            <a:off x="8361532" y="6308805"/>
            <a:ext cx="267224" cy="241200"/>
          </a:xfrm>
          <a:prstGeom prst="rect">
            <a:avLst/>
          </a:prstGeom>
        </p:spPr>
        <p:txBody>
          <a:bodyPr vert="horz" lIns="0" tIns="45720" rIns="0" bIns="45720" rtlCol="0" anchor="ctr"/>
          <a:lstStyle>
            <a:lvl1pPr algn="l">
              <a:defRPr sz="800" baseline="0">
                <a:solidFill>
                  <a:schemeClr val="tx1"/>
                </a:solidFill>
              </a:defRPr>
            </a:lvl1pPr>
          </a:lstStyle>
          <a:p>
            <a:fld id="{2DF68DF2-6E18-41F6-AFE0-AA4564C85ECC}" type="slidenum">
              <a:rPr lang="en-GB" smtClean="0"/>
              <a:pPr/>
              <a:t>‹#›</a:t>
            </a:fld>
            <a:endParaRPr lang="en-GB"/>
          </a:p>
        </p:txBody>
      </p:sp>
      <p:cxnSp>
        <p:nvCxnSpPr>
          <p:cNvPr id="12" name="Straight Connector 11">
            <a:extLst>
              <a:ext uri="{FF2B5EF4-FFF2-40B4-BE49-F238E27FC236}">
                <a16:creationId xmlns:a16="http://schemas.microsoft.com/office/drawing/2014/main" id="{C74432E7-2EC4-4B23-B10E-B1749259B60A}"/>
              </a:ext>
            </a:extLst>
          </p:cNvPr>
          <p:cNvCxnSpPr/>
          <p:nvPr userDrawn="1"/>
        </p:nvCxnSpPr>
        <p:spPr>
          <a:xfrm>
            <a:off x="1464683" y="6373884"/>
            <a:ext cx="0" cy="95989"/>
          </a:xfrm>
          <a:prstGeom prst="line">
            <a:avLst/>
          </a:prstGeom>
        </p:spPr>
        <p:style>
          <a:lnRef idx="1">
            <a:schemeClr val="accent1"/>
          </a:lnRef>
          <a:fillRef idx="0">
            <a:schemeClr val="accent1"/>
          </a:fillRef>
          <a:effectRef idx="0">
            <a:schemeClr val="accent1"/>
          </a:effectRef>
          <a:fontRef idx="minor">
            <a:schemeClr val="tx1"/>
          </a:fontRef>
        </p:style>
      </p:cxnSp>
      <p:grpSp>
        <p:nvGrpSpPr>
          <p:cNvPr id="57" name="Group 56">
            <a:extLst>
              <a:ext uri="{FF2B5EF4-FFF2-40B4-BE49-F238E27FC236}">
                <a16:creationId xmlns:a16="http://schemas.microsoft.com/office/drawing/2014/main" id="{B795878F-8AB5-47DA-81E0-64D072F8CCEB}"/>
              </a:ext>
            </a:extLst>
          </p:cNvPr>
          <p:cNvGrpSpPr/>
          <p:nvPr userDrawn="1"/>
        </p:nvGrpSpPr>
        <p:grpSpPr>
          <a:xfrm>
            <a:off x="10342331" y="5991966"/>
            <a:ext cx="1289976" cy="477907"/>
            <a:chOff x="8659287" y="6753345"/>
            <a:chExt cx="1389987" cy="514959"/>
          </a:xfrm>
        </p:grpSpPr>
        <p:grpSp>
          <p:nvGrpSpPr>
            <p:cNvPr id="58" name="Group 57">
              <a:extLst>
                <a:ext uri="{FF2B5EF4-FFF2-40B4-BE49-F238E27FC236}">
                  <a16:creationId xmlns:a16="http://schemas.microsoft.com/office/drawing/2014/main" id="{B6418540-2A76-4B1A-8378-BA57C1160060}"/>
                </a:ext>
              </a:extLst>
            </p:cNvPr>
            <p:cNvGrpSpPr/>
            <p:nvPr userDrawn="1"/>
          </p:nvGrpSpPr>
          <p:grpSpPr>
            <a:xfrm>
              <a:off x="9535807" y="6753345"/>
              <a:ext cx="513467" cy="514959"/>
              <a:chOff x="11049000" y="5875338"/>
              <a:chExt cx="546100" cy="547687"/>
            </a:xfrm>
          </p:grpSpPr>
          <p:sp>
            <p:nvSpPr>
              <p:cNvPr id="74" name="Freeform 37">
                <a:extLst>
                  <a:ext uri="{FF2B5EF4-FFF2-40B4-BE49-F238E27FC236}">
                    <a16:creationId xmlns:a16="http://schemas.microsoft.com/office/drawing/2014/main" id="{4DB63256-4793-455F-9659-12830CD221CF}"/>
                  </a:ext>
                </a:extLst>
              </p:cNvPr>
              <p:cNvSpPr>
                <a:spLocks/>
              </p:cNvSpPr>
              <p:nvPr userDrawn="1"/>
            </p:nvSpPr>
            <p:spPr bwMode="auto">
              <a:xfrm>
                <a:off x="11049000" y="5875338"/>
                <a:ext cx="546100" cy="547687"/>
              </a:xfrm>
              <a:custGeom>
                <a:avLst/>
                <a:gdLst>
                  <a:gd name="T0" fmla="*/ 236 w 344"/>
                  <a:gd name="T1" fmla="*/ 0 h 345"/>
                  <a:gd name="T2" fmla="*/ 0 w 344"/>
                  <a:gd name="T3" fmla="*/ 1 h 345"/>
                  <a:gd name="T4" fmla="*/ 1 w 344"/>
                  <a:gd name="T5" fmla="*/ 345 h 345"/>
                  <a:gd name="T6" fmla="*/ 226 w 344"/>
                  <a:gd name="T7" fmla="*/ 345 h 345"/>
                  <a:gd name="T8" fmla="*/ 344 w 344"/>
                  <a:gd name="T9" fmla="*/ 345 h 345"/>
                  <a:gd name="T10" fmla="*/ 344 w 344"/>
                  <a:gd name="T11" fmla="*/ 0 h 345"/>
                  <a:gd name="T12" fmla="*/ 236 w 344"/>
                  <a:gd name="T13" fmla="*/ 0 h 345"/>
                </a:gdLst>
                <a:ahLst/>
                <a:cxnLst>
                  <a:cxn ang="0">
                    <a:pos x="T0" y="T1"/>
                  </a:cxn>
                  <a:cxn ang="0">
                    <a:pos x="T2" y="T3"/>
                  </a:cxn>
                  <a:cxn ang="0">
                    <a:pos x="T4" y="T5"/>
                  </a:cxn>
                  <a:cxn ang="0">
                    <a:pos x="T6" y="T7"/>
                  </a:cxn>
                  <a:cxn ang="0">
                    <a:pos x="T8" y="T9"/>
                  </a:cxn>
                  <a:cxn ang="0">
                    <a:pos x="T10" y="T11"/>
                  </a:cxn>
                  <a:cxn ang="0">
                    <a:pos x="T12" y="T13"/>
                  </a:cxn>
                </a:cxnLst>
                <a:rect l="0" t="0" r="r" b="b"/>
                <a:pathLst>
                  <a:path w="344" h="345">
                    <a:moveTo>
                      <a:pt x="236" y="0"/>
                    </a:moveTo>
                    <a:lnTo>
                      <a:pt x="0" y="1"/>
                    </a:lnTo>
                    <a:lnTo>
                      <a:pt x="1" y="345"/>
                    </a:lnTo>
                    <a:lnTo>
                      <a:pt x="226" y="345"/>
                    </a:lnTo>
                    <a:lnTo>
                      <a:pt x="344" y="345"/>
                    </a:lnTo>
                    <a:lnTo>
                      <a:pt x="344" y="0"/>
                    </a:lnTo>
                    <a:lnTo>
                      <a:pt x="236" y="0"/>
                    </a:lnTo>
                    <a:close/>
                  </a:path>
                </a:pathLst>
              </a:custGeom>
              <a:solidFill>
                <a:srgbClr val="E62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nvGrpSpPr>
              <p:cNvPr id="75" name="Group 74">
                <a:extLst>
                  <a:ext uri="{FF2B5EF4-FFF2-40B4-BE49-F238E27FC236}">
                    <a16:creationId xmlns:a16="http://schemas.microsoft.com/office/drawing/2014/main" id="{A7771BC8-DB5C-440A-B980-B5CC220A2909}"/>
                  </a:ext>
                </a:extLst>
              </p:cNvPr>
              <p:cNvGrpSpPr/>
              <p:nvPr userDrawn="1"/>
            </p:nvGrpSpPr>
            <p:grpSpPr>
              <a:xfrm>
                <a:off x="11085513" y="5975350"/>
                <a:ext cx="477837" cy="349250"/>
                <a:chOff x="11085513" y="5975350"/>
                <a:chExt cx="477837" cy="349250"/>
              </a:xfrm>
              <a:solidFill>
                <a:schemeClr val="bg1"/>
              </a:solidFill>
            </p:grpSpPr>
            <p:sp>
              <p:nvSpPr>
                <p:cNvPr id="76" name="Freeform 38">
                  <a:extLst>
                    <a:ext uri="{FF2B5EF4-FFF2-40B4-BE49-F238E27FC236}">
                      <a16:creationId xmlns:a16="http://schemas.microsoft.com/office/drawing/2014/main" id="{B365414A-8AA2-4D72-9AF3-3DD657C8B993}"/>
                    </a:ext>
                  </a:extLst>
                </p:cNvPr>
                <p:cNvSpPr>
                  <a:spLocks noEditPoints="1"/>
                </p:cNvSpPr>
                <p:nvPr userDrawn="1"/>
              </p:nvSpPr>
              <p:spPr bwMode="auto">
                <a:xfrm>
                  <a:off x="11085513" y="6084888"/>
                  <a:ext cx="63500" cy="128587"/>
                </a:xfrm>
                <a:custGeom>
                  <a:avLst/>
                  <a:gdLst>
                    <a:gd name="T0" fmla="*/ 582 w 1257"/>
                    <a:gd name="T1" fmla="*/ 1440 h 2536"/>
                    <a:gd name="T2" fmla="*/ 641 w 1257"/>
                    <a:gd name="T3" fmla="*/ 1440 h 2536"/>
                    <a:gd name="T4" fmla="*/ 838 w 1257"/>
                    <a:gd name="T5" fmla="*/ 998 h 2536"/>
                    <a:gd name="T6" fmla="*/ 838 w 1257"/>
                    <a:gd name="T7" fmla="*/ 471 h 2536"/>
                    <a:gd name="T8" fmla="*/ 629 w 1257"/>
                    <a:gd name="T9" fmla="*/ 52 h 2536"/>
                    <a:gd name="T10" fmla="*/ 580 w 1257"/>
                    <a:gd name="T11" fmla="*/ 53 h 2536"/>
                    <a:gd name="T12" fmla="*/ 582 w 1257"/>
                    <a:gd name="T13" fmla="*/ 1440 h 2536"/>
                    <a:gd name="T14" fmla="*/ 2 w 1257"/>
                    <a:gd name="T15" fmla="*/ 2536 h 2536"/>
                    <a:gd name="T16" fmla="*/ 2 w 1257"/>
                    <a:gd name="T17" fmla="*/ 2490 h 2536"/>
                    <a:gd name="T18" fmla="*/ 163 w 1257"/>
                    <a:gd name="T19" fmla="*/ 2490 h 2536"/>
                    <a:gd name="T20" fmla="*/ 158 w 1257"/>
                    <a:gd name="T21" fmla="*/ 53 h 2536"/>
                    <a:gd name="T22" fmla="*/ 0 w 1257"/>
                    <a:gd name="T23" fmla="*/ 54 h 2536"/>
                    <a:gd name="T24" fmla="*/ 0 w 1257"/>
                    <a:gd name="T25" fmla="*/ 8 h 2536"/>
                    <a:gd name="T26" fmla="*/ 679 w 1257"/>
                    <a:gd name="T27" fmla="*/ 7 h 2536"/>
                    <a:gd name="T28" fmla="*/ 1256 w 1257"/>
                    <a:gd name="T29" fmla="*/ 749 h 2536"/>
                    <a:gd name="T30" fmla="*/ 787 w 1257"/>
                    <a:gd name="T31" fmla="*/ 1480 h 2536"/>
                    <a:gd name="T32" fmla="*/ 582 w 1257"/>
                    <a:gd name="T33" fmla="*/ 1504 h 2536"/>
                    <a:gd name="T34" fmla="*/ 584 w 1257"/>
                    <a:gd name="T35" fmla="*/ 2489 h 2536"/>
                    <a:gd name="T36" fmla="*/ 728 w 1257"/>
                    <a:gd name="T37" fmla="*/ 2489 h 2536"/>
                    <a:gd name="T38" fmla="*/ 728 w 1257"/>
                    <a:gd name="T39" fmla="*/ 2535 h 2536"/>
                    <a:gd name="T40" fmla="*/ 2 w 1257"/>
                    <a:gd name="T41" fmla="*/ 2536 h 2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57" h="2536">
                      <a:moveTo>
                        <a:pt x="582" y="1440"/>
                      </a:moveTo>
                      <a:cubicBezTo>
                        <a:pt x="641" y="1440"/>
                        <a:pt x="641" y="1440"/>
                        <a:pt x="641" y="1440"/>
                      </a:cubicBezTo>
                      <a:cubicBezTo>
                        <a:pt x="797" y="1434"/>
                        <a:pt x="842" y="1438"/>
                        <a:pt x="838" y="998"/>
                      </a:cubicBezTo>
                      <a:cubicBezTo>
                        <a:pt x="838" y="471"/>
                        <a:pt x="838" y="471"/>
                        <a:pt x="838" y="471"/>
                      </a:cubicBezTo>
                      <a:cubicBezTo>
                        <a:pt x="842" y="74"/>
                        <a:pt x="777" y="61"/>
                        <a:pt x="629" y="52"/>
                      </a:cubicBezTo>
                      <a:cubicBezTo>
                        <a:pt x="580" y="53"/>
                        <a:pt x="580" y="53"/>
                        <a:pt x="580" y="53"/>
                      </a:cubicBezTo>
                      <a:lnTo>
                        <a:pt x="582" y="1440"/>
                      </a:lnTo>
                      <a:close/>
                      <a:moveTo>
                        <a:pt x="2" y="2536"/>
                      </a:moveTo>
                      <a:cubicBezTo>
                        <a:pt x="2" y="2490"/>
                        <a:pt x="2" y="2490"/>
                        <a:pt x="2" y="2490"/>
                      </a:cubicBezTo>
                      <a:cubicBezTo>
                        <a:pt x="163" y="2490"/>
                        <a:pt x="163" y="2490"/>
                        <a:pt x="163" y="2490"/>
                      </a:cubicBezTo>
                      <a:cubicBezTo>
                        <a:pt x="158" y="53"/>
                        <a:pt x="158" y="53"/>
                        <a:pt x="158" y="53"/>
                      </a:cubicBezTo>
                      <a:cubicBezTo>
                        <a:pt x="0" y="54"/>
                        <a:pt x="0" y="54"/>
                        <a:pt x="0" y="54"/>
                      </a:cubicBezTo>
                      <a:cubicBezTo>
                        <a:pt x="0" y="8"/>
                        <a:pt x="0" y="8"/>
                        <a:pt x="0" y="8"/>
                      </a:cubicBezTo>
                      <a:cubicBezTo>
                        <a:pt x="679" y="7"/>
                        <a:pt x="679" y="7"/>
                        <a:pt x="679" y="7"/>
                      </a:cubicBezTo>
                      <a:cubicBezTo>
                        <a:pt x="1068" y="0"/>
                        <a:pt x="1256" y="397"/>
                        <a:pt x="1256" y="749"/>
                      </a:cubicBezTo>
                      <a:cubicBezTo>
                        <a:pt x="1257" y="1107"/>
                        <a:pt x="1106" y="1403"/>
                        <a:pt x="787" y="1480"/>
                      </a:cubicBezTo>
                      <a:cubicBezTo>
                        <a:pt x="582" y="1504"/>
                        <a:pt x="582" y="1504"/>
                        <a:pt x="582" y="1504"/>
                      </a:cubicBezTo>
                      <a:cubicBezTo>
                        <a:pt x="584" y="2489"/>
                        <a:pt x="584" y="2489"/>
                        <a:pt x="584" y="2489"/>
                      </a:cubicBezTo>
                      <a:cubicBezTo>
                        <a:pt x="728" y="2489"/>
                        <a:pt x="728" y="2489"/>
                        <a:pt x="728" y="2489"/>
                      </a:cubicBezTo>
                      <a:cubicBezTo>
                        <a:pt x="728" y="2535"/>
                        <a:pt x="728" y="2535"/>
                        <a:pt x="728" y="2535"/>
                      </a:cubicBezTo>
                      <a:lnTo>
                        <a:pt x="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39">
                  <a:extLst>
                    <a:ext uri="{FF2B5EF4-FFF2-40B4-BE49-F238E27FC236}">
                      <a16:creationId xmlns:a16="http://schemas.microsoft.com/office/drawing/2014/main" id="{87E6FA72-C292-455E-A79C-268AF95D9B35}"/>
                    </a:ext>
                  </a:extLst>
                </p:cNvPr>
                <p:cNvSpPr>
                  <a:spLocks noEditPoints="1"/>
                </p:cNvSpPr>
                <p:nvPr userDrawn="1"/>
              </p:nvSpPr>
              <p:spPr bwMode="auto">
                <a:xfrm>
                  <a:off x="11147425" y="6115050"/>
                  <a:ext cx="53975" cy="100012"/>
                </a:xfrm>
                <a:custGeom>
                  <a:avLst/>
                  <a:gdLst>
                    <a:gd name="T0" fmla="*/ 428 w 1059"/>
                    <a:gd name="T1" fmla="*/ 1682 h 1962"/>
                    <a:gd name="T2" fmla="*/ 532 w 1059"/>
                    <a:gd name="T3" fmla="*/ 1927 h 1962"/>
                    <a:gd name="T4" fmla="*/ 646 w 1059"/>
                    <a:gd name="T5" fmla="*/ 1681 h 1962"/>
                    <a:gd name="T6" fmla="*/ 643 w 1059"/>
                    <a:gd name="T7" fmla="*/ 290 h 1962"/>
                    <a:gd name="T8" fmla="*/ 528 w 1059"/>
                    <a:gd name="T9" fmla="*/ 53 h 1962"/>
                    <a:gd name="T10" fmla="*/ 425 w 1059"/>
                    <a:gd name="T11" fmla="*/ 291 h 1962"/>
                    <a:gd name="T12" fmla="*/ 428 w 1059"/>
                    <a:gd name="T13" fmla="*/ 1682 h 1962"/>
                    <a:gd name="T14" fmla="*/ 893 w 1059"/>
                    <a:gd name="T15" fmla="*/ 233 h 1962"/>
                    <a:gd name="T16" fmla="*/ 1058 w 1059"/>
                    <a:gd name="T17" fmla="*/ 965 h 1962"/>
                    <a:gd name="T18" fmla="*/ 924 w 1059"/>
                    <a:gd name="T19" fmla="*/ 1658 h 1962"/>
                    <a:gd name="T20" fmla="*/ 534 w 1059"/>
                    <a:gd name="T21" fmla="*/ 1962 h 1962"/>
                    <a:gd name="T22" fmla="*/ 143 w 1059"/>
                    <a:gd name="T23" fmla="*/ 1666 h 1962"/>
                    <a:gd name="T24" fmla="*/ 1 w 1059"/>
                    <a:gd name="T25" fmla="*/ 967 h 1962"/>
                    <a:gd name="T26" fmla="*/ 158 w 1059"/>
                    <a:gd name="T27" fmla="*/ 246 h 1962"/>
                    <a:gd name="T28" fmla="*/ 530 w 1059"/>
                    <a:gd name="T29" fmla="*/ 0 h 1962"/>
                    <a:gd name="T30" fmla="*/ 893 w 1059"/>
                    <a:gd name="T31" fmla="*/ 233 h 1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59" h="1962">
                      <a:moveTo>
                        <a:pt x="428" y="1682"/>
                      </a:moveTo>
                      <a:cubicBezTo>
                        <a:pt x="428" y="1843"/>
                        <a:pt x="445" y="1927"/>
                        <a:pt x="532" y="1927"/>
                      </a:cubicBezTo>
                      <a:cubicBezTo>
                        <a:pt x="625" y="1926"/>
                        <a:pt x="646" y="1843"/>
                        <a:pt x="646" y="1681"/>
                      </a:cubicBezTo>
                      <a:cubicBezTo>
                        <a:pt x="643" y="290"/>
                        <a:pt x="643" y="290"/>
                        <a:pt x="643" y="290"/>
                      </a:cubicBezTo>
                      <a:cubicBezTo>
                        <a:pt x="643" y="149"/>
                        <a:pt x="607" y="53"/>
                        <a:pt x="528" y="53"/>
                      </a:cubicBezTo>
                      <a:cubicBezTo>
                        <a:pt x="448" y="54"/>
                        <a:pt x="425" y="149"/>
                        <a:pt x="425" y="291"/>
                      </a:cubicBezTo>
                      <a:lnTo>
                        <a:pt x="428" y="1682"/>
                      </a:lnTo>
                      <a:close/>
                      <a:moveTo>
                        <a:pt x="893" y="233"/>
                      </a:moveTo>
                      <a:cubicBezTo>
                        <a:pt x="993" y="399"/>
                        <a:pt x="1058" y="673"/>
                        <a:pt x="1058" y="965"/>
                      </a:cubicBezTo>
                      <a:cubicBezTo>
                        <a:pt x="1059" y="1268"/>
                        <a:pt x="1021" y="1464"/>
                        <a:pt x="924" y="1658"/>
                      </a:cubicBezTo>
                      <a:cubicBezTo>
                        <a:pt x="828" y="1853"/>
                        <a:pt x="670" y="1962"/>
                        <a:pt x="534" y="1962"/>
                      </a:cubicBezTo>
                      <a:cubicBezTo>
                        <a:pt x="398" y="1962"/>
                        <a:pt x="240" y="1860"/>
                        <a:pt x="143" y="1666"/>
                      </a:cubicBezTo>
                      <a:cubicBezTo>
                        <a:pt x="46" y="1472"/>
                        <a:pt x="1" y="1270"/>
                        <a:pt x="1" y="967"/>
                      </a:cubicBezTo>
                      <a:cubicBezTo>
                        <a:pt x="0" y="675"/>
                        <a:pt x="57" y="413"/>
                        <a:pt x="158" y="246"/>
                      </a:cubicBezTo>
                      <a:cubicBezTo>
                        <a:pt x="254" y="84"/>
                        <a:pt x="401" y="0"/>
                        <a:pt x="530" y="0"/>
                      </a:cubicBezTo>
                      <a:cubicBezTo>
                        <a:pt x="660" y="0"/>
                        <a:pt x="795" y="71"/>
                        <a:pt x="893" y="2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40">
                  <a:extLst>
                    <a:ext uri="{FF2B5EF4-FFF2-40B4-BE49-F238E27FC236}">
                      <a16:creationId xmlns:a16="http://schemas.microsoft.com/office/drawing/2014/main" id="{79A131B2-687B-453E-A040-4FEA4904D4D5}"/>
                    </a:ext>
                  </a:extLst>
                </p:cNvPr>
                <p:cNvSpPr>
                  <a:spLocks noEditPoints="1"/>
                </p:cNvSpPr>
                <p:nvPr userDrawn="1"/>
              </p:nvSpPr>
              <p:spPr bwMode="auto">
                <a:xfrm>
                  <a:off x="11452225" y="6115050"/>
                  <a:ext cx="52388" cy="98425"/>
                </a:xfrm>
                <a:custGeom>
                  <a:avLst/>
                  <a:gdLst>
                    <a:gd name="T0" fmla="*/ 428 w 1058"/>
                    <a:gd name="T1" fmla="*/ 1681 h 1963"/>
                    <a:gd name="T2" fmla="*/ 531 w 1058"/>
                    <a:gd name="T3" fmla="*/ 1927 h 1963"/>
                    <a:gd name="T4" fmla="*/ 646 w 1058"/>
                    <a:gd name="T5" fmla="*/ 1681 h 1963"/>
                    <a:gd name="T6" fmla="*/ 643 w 1058"/>
                    <a:gd name="T7" fmla="*/ 290 h 1963"/>
                    <a:gd name="T8" fmla="*/ 527 w 1058"/>
                    <a:gd name="T9" fmla="*/ 53 h 1963"/>
                    <a:gd name="T10" fmla="*/ 425 w 1058"/>
                    <a:gd name="T11" fmla="*/ 291 h 1963"/>
                    <a:gd name="T12" fmla="*/ 428 w 1058"/>
                    <a:gd name="T13" fmla="*/ 1681 h 1963"/>
                    <a:gd name="T14" fmla="*/ 892 w 1058"/>
                    <a:gd name="T15" fmla="*/ 233 h 1963"/>
                    <a:gd name="T16" fmla="*/ 1058 w 1058"/>
                    <a:gd name="T17" fmla="*/ 965 h 1963"/>
                    <a:gd name="T18" fmla="*/ 924 w 1058"/>
                    <a:gd name="T19" fmla="*/ 1658 h 1963"/>
                    <a:gd name="T20" fmla="*/ 534 w 1058"/>
                    <a:gd name="T21" fmla="*/ 1962 h 1963"/>
                    <a:gd name="T22" fmla="*/ 143 w 1058"/>
                    <a:gd name="T23" fmla="*/ 1666 h 1963"/>
                    <a:gd name="T24" fmla="*/ 0 w 1058"/>
                    <a:gd name="T25" fmla="*/ 967 h 1963"/>
                    <a:gd name="T26" fmla="*/ 157 w 1058"/>
                    <a:gd name="T27" fmla="*/ 246 h 1963"/>
                    <a:gd name="T28" fmla="*/ 530 w 1058"/>
                    <a:gd name="T29" fmla="*/ 0 h 1963"/>
                    <a:gd name="T30" fmla="*/ 892 w 1058"/>
                    <a:gd name="T31" fmla="*/ 233 h 1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58" h="1963">
                      <a:moveTo>
                        <a:pt x="428" y="1681"/>
                      </a:moveTo>
                      <a:cubicBezTo>
                        <a:pt x="428" y="1843"/>
                        <a:pt x="444" y="1927"/>
                        <a:pt x="531" y="1927"/>
                      </a:cubicBezTo>
                      <a:cubicBezTo>
                        <a:pt x="624" y="1926"/>
                        <a:pt x="646" y="1843"/>
                        <a:pt x="646" y="1681"/>
                      </a:cubicBezTo>
                      <a:cubicBezTo>
                        <a:pt x="643" y="290"/>
                        <a:pt x="643" y="290"/>
                        <a:pt x="643" y="290"/>
                      </a:cubicBezTo>
                      <a:cubicBezTo>
                        <a:pt x="643" y="149"/>
                        <a:pt x="607" y="53"/>
                        <a:pt x="527" y="53"/>
                      </a:cubicBezTo>
                      <a:cubicBezTo>
                        <a:pt x="447" y="54"/>
                        <a:pt x="425" y="149"/>
                        <a:pt x="425" y="291"/>
                      </a:cubicBezTo>
                      <a:lnTo>
                        <a:pt x="428" y="1681"/>
                      </a:lnTo>
                      <a:close/>
                      <a:moveTo>
                        <a:pt x="892" y="233"/>
                      </a:moveTo>
                      <a:cubicBezTo>
                        <a:pt x="993" y="399"/>
                        <a:pt x="1057" y="673"/>
                        <a:pt x="1058" y="965"/>
                      </a:cubicBezTo>
                      <a:cubicBezTo>
                        <a:pt x="1058" y="1268"/>
                        <a:pt x="1020" y="1464"/>
                        <a:pt x="924" y="1658"/>
                      </a:cubicBezTo>
                      <a:cubicBezTo>
                        <a:pt x="828" y="1853"/>
                        <a:pt x="670" y="1962"/>
                        <a:pt x="534" y="1962"/>
                      </a:cubicBezTo>
                      <a:cubicBezTo>
                        <a:pt x="398" y="1963"/>
                        <a:pt x="240" y="1860"/>
                        <a:pt x="143" y="1666"/>
                      </a:cubicBezTo>
                      <a:cubicBezTo>
                        <a:pt x="46" y="1472"/>
                        <a:pt x="1" y="1271"/>
                        <a:pt x="0" y="967"/>
                      </a:cubicBezTo>
                      <a:cubicBezTo>
                        <a:pt x="0" y="675"/>
                        <a:pt x="57" y="413"/>
                        <a:pt x="157" y="246"/>
                      </a:cubicBezTo>
                      <a:cubicBezTo>
                        <a:pt x="254" y="84"/>
                        <a:pt x="401" y="0"/>
                        <a:pt x="530" y="0"/>
                      </a:cubicBezTo>
                      <a:cubicBezTo>
                        <a:pt x="659" y="0"/>
                        <a:pt x="795" y="71"/>
                        <a:pt x="892" y="2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41">
                  <a:extLst>
                    <a:ext uri="{FF2B5EF4-FFF2-40B4-BE49-F238E27FC236}">
                      <a16:creationId xmlns:a16="http://schemas.microsoft.com/office/drawing/2014/main" id="{06D02B20-D362-4931-99F2-21FAC9543524}"/>
                    </a:ext>
                  </a:extLst>
                </p:cNvPr>
                <p:cNvSpPr>
                  <a:spLocks/>
                </p:cNvSpPr>
                <p:nvPr userDrawn="1"/>
              </p:nvSpPr>
              <p:spPr bwMode="auto">
                <a:xfrm>
                  <a:off x="11395075" y="6115050"/>
                  <a:ext cx="53975" cy="100012"/>
                </a:xfrm>
                <a:custGeom>
                  <a:avLst/>
                  <a:gdLst>
                    <a:gd name="T0" fmla="*/ 1054 w 1092"/>
                    <a:gd name="T1" fmla="*/ 1234 h 1971"/>
                    <a:gd name="T2" fmla="*/ 988 w 1092"/>
                    <a:gd name="T3" fmla="*/ 1587 h 1971"/>
                    <a:gd name="T4" fmla="*/ 605 w 1092"/>
                    <a:gd name="T5" fmla="*/ 1923 h 1971"/>
                    <a:gd name="T6" fmla="*/ 424 w 1092"/>
                    <a:gd name="T7" fmla="*/ 1687 h 1971"/>
                    <a:gd name="T8" fmla="*/ 421 w 1092"/>
                    <a:gd name="T9" fmla="*/ 296 h 1971"/>
                    <a:gd name="T10" fmla="*/ 567 w 1092"/>
                    <a:gd name="T11" fmla="*/ 35 h 1971"/>
                    <a:gd name="T12" fmla="*/ 826 w 1092"/>
                    <a:gd name="T13" fmla="*/ 266 h 1971"/>
                    <a:gd name="T14" fmla="*/ 1004 w 1092"/>
                    <a:gd name="T15" fmla="*/ 877 h 1971"/>
                    <a:gd name="T16" fmla="*/ 1027 w 1092"/>
                    <a:gd name="T17" fmla="*/ 878 h 1971"/>
                    <a:gd name="T18" fmla="*/ 1028 w 1092"/>
                    <a:gd name="T19" fmla="*/ 9 h 1971"/>
                    <a:gd name="T20" fmla="*/ 1007 w 1092"/>
                    <a:gd name="T21" fmla="*/ 10 h 1971"/>
                    <a:gd name="T22" fmla="*/ 550 w 1092"/>
                    <a:gd name="T23" fmla="*/ 5 h 1971"/>
                    <a:gd name="T24" fmla="*/ 171 w 1092"/>
                    <a:gd name="T25" fmla="*/ 252 h 1971"/>
                    <a:gd name="T26" fmla="*/ 1 w 1092"/>
                    <a:gd name="T27" fmla="*/ 972 h 1971"/>
                    <a:gd name="T28" fmla="*/ 143 w 1092"/>
                    <a:gd name="T29" fmla="*/ 1680 h 1971"/>
                    <a:gd name="T30" fmla="*/ 571 w 1092"/>
                    <a:gd name="T31" fmla="*/ 1964 h 1971"/>
                    <a:gd name="T32" fmla="*/ 1002 w 1092"/>
                    <a:gd name="T33" fmla="*/ 1662 h 1971"/>
                    <a:gd name="T34" fmla="*/ 1092 w 1092"/>
                    <a:gd name="T35" fmla="*/ 1232 h 1971"/>
                    <a:gd name="T36" fmla="*/ 1054 w 1092"/>
                    <a:gd name="T37" fmla="*/ 1234 h 1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92" h="1971">
                      <a:moveTo>
                        <a:pt x="1054" y="1234"/>
                      </a:moveTo>
                      <a:cubicBezTo>
                        <a:pt x="1054" y="1234"/>
                        <a:pt x="1060" y="1366"/>
                        <a:pt x="988" y="1587"/>
                      </a:cubicBezTo>
                      <a:cubicBezTo>
                        <a:pt x="915" y="1809"/>
                        <a:pt x="698" y="1923"/>
                        <a:pt x="605" y="1923"/>
                      </a:cubicBezTo>
                      <a:cubicBezTo>
                        <a:pt x="496" y="1923"/>
                        <a:pt x="424" y="1849"/>
                        <a:pt x="424" y="1687"/>
                      </a:cubicBezTo>
                      <a:cubicBezTo>
                        <a:pt x="421" y="296"/>
                        <a:pt x="421" y="296"/>
                        <a:pt x="421" y="296"/>
                      </a:cubicBezTo>
                      <a:cubicBezTo>
                        <a:pt x="421" y="155"/>
                        <a:pt x="456" y="35"/>
                        <a:pt x="567" y="35"/>
                      </a:cubicBezTo>
                      <a:cubicBezTo>
                        <a:pt x="647" y="35"/>
                        <a:pt x="751" y="98"/>
                        <a:pt x="826" y="266"/>
                      </a:cubicBezTo>
                      <a:cubicBezTo>
                        <a:pt x="891" y="408"/>
                        <a:pt x="1004" y="877"/>
                        <a:pt x="1004" y="877"/>
                      </a:cubicBezTo>
                      <a:cubicBezTo>
                        <a:pt x="1027" y="878"/>
                        <a:pt x="1027" y="878"/>
                        <a:pt x="1027" y="878"/>
                      </a:cubicBezTo>
                      <a:cubicBezTo>
                        <a:pt x="1028" y="9"/>
                        <a:pt x="1028" y="9"/>
                        <a:pt x="1028" y="9"/>
                      </a:cubicBezTo>
                      <a:cubicBezTo>
                        <a:pt x="1016" y="11"/>
                        <a:pt x="1015" y="10"/>
                        <a:pt x="1007" y="10"/>
                      </a:cubicBezTo>
                      <a:cubicBezTo>
                        <a:pt x="892" y="296"/>
                        <a:pt x="758" y="0"/>
                        <a:pt x="550" y="5"/>
                      </a:cubicBezTo>
                      <a:cubicBezTo>
                        <a:pt x="382" y="10"/>
                        <a:pt x="267" y="89"/>
                        <a:pt x="171" y="252"/>
                      </a:cubicBezTo>
                      <a:cubicBezTo>
                        <a:pt x="71" y="418"/>
                        <a:pt x="0" y="681"/>
                        <a:pt x="1" y="972"/>
                      </a:cubicBezTo>
                      <a:cubicBezTo>
                        <a:pt x="1" y="1276"/>
                        <a:pt x="46" y="1486"/>
                        <a:pt x="143" y="1680"/>
                      </a:cubicBezTo>
                      <a:cubicBezTo>
                        <a:pt x="241" y="1874"/>
                        <a:pt x="425" y="1971"/>
                        <a:pt x="571" y="1964"/>
                      </a:cubicBezTo>
                      <a:cubicBezTo>
                        <a:pt x="760" y="1957"/>
                        <a:pt x="914" y="1837"/>
                        <a:pt x="1002" y="1662"/>
                      </a:cubicBezTo>
                      <a:cubicBezTo>
                        <a:pt x="1065" y="1535"/>
                        <a:pt x="1083" y="1400"/>
                        <a:pt x="1092" y="1232"/>
                      </a:cubicBezTo>
                      <a:lnTo>
                        <a:pt x="1054" y="12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0" name="Freeform 42">
                  <a:extLst>
                    <a:ext uri="{FF2B5EF4-FFF2-40B4-BE49-F238E27FC236}">
                      <a16:creationId xmlns:a16="http://schemas.microsoft.com/office/drawing/2014/main" id="{608F027E-76B9-435D-A728-227BF3DF7065}"/>
                    </a:ext>
                  </a:extLst>
                </p:cNvPr>
                <p:cNvSpPr>
                  <a:spLocks/>
                </p:cNvSpPr>
                <p:nvPr userDrawn="1"/>
              </p:nvSpPr>
              <p:spPr bwMode="auto">
                <a:xfrm>
                  <a:off x="11199813" y="6116638"/>
                  <a:ext cx="85725" cy="96837"/>
                </a:xfrm>
                <a:custGeom>
                  <a:avLst/>
                  <a:gdLst>
                    <a:gd name="T0" fmla="*/ 0 w 1718"/>
                    <a:gd name="T1" fmla="*/ 4 h 1909"/>
                    <a:gd name="T2" fmla="*/ 629 w 1718"/>
                    <a:gd name="T3" fmla="*/ 2 h 1909"/>
                    <a:gd name="T4" fmla="*/ 629 w 1718"/>
                    <a:gd name="T5" fmla="*/ 49 h 1909"/>
                    <a:gd name="T6" fmla="*/ 490 w 1718"/>
                    <a:gd name="T7" fmla="*/ 50 h 1909"/>
                    <a:gd name="T8" fmla="*/ 695 w 1718"/>
                    <a:gd name="T9" fmla="*/ 1223 h 1909"/>
                    <a:gd name="T10" fmla="*/ 809 w 1718"/>
                    <a:gd name="T11" fmla="*/ 523 h 1909"/>
                    <a:gd name="T12" fmla="*/ 735 w 1718"/>
                    <a:gd name="T13" fmla="*/ 49 h 1909"/>
                    <a:gd name="T14" fmla="*/ 665 w 1718"/>
                    <a:gd name="T15" fmla="*/ 49 h 1909"/>
                    <a:gd name="T16" fmla="*/ 665 w 1718"/>
                    <a:gd name="T17" fmla="*/ 2 h 1909"/>
                    <a:gd name="T18" fmla="*/ 1261 w 1718"/>
                    <a:gd name="T19" fmla="*/ 1 h 1909"/>
                    <a:gd name="T20" fmla="*/ 1261 w 1718"/>
                    <a:gd name="T21" fmla="*/ 48 h 1909"/>
                    <a:gd name="T22" fmla="*/ 1130 w 1718"/>
                    <a:gd name="T23" fmla="*/ 48 h 1909"/>
                    <a:gd name="T24" fmla="*/ 1338 w 1718"/>
                    <a:gd name="T25" fmla="*/ 1232 h 1909"/>
                    <a:gd name="T26" fmla="*/ 1464 w 1718"/>
                    <a:gd name="T27" fmla="*/ 443 h 1909"/>
                    <a:gd name="T28" fmla="*/ 1391 w 1718"/>
                    <a:gd name="T29" fmla="*/ 62 h 1909"/>
                    <a:gd name="T30" fmla="*/ 1335 w 1718"/>
                    <a:gd name="T31" fmla="*/ 48 h 1909"/>
                    <a:gd name="T32" fmla="*/ 1335 w 1718"/>
                    <a:gd name="T33" fmla="*/ 1 h 1909"/>
                    <a:gd name="T34" fmla="*/ 1718 w 1718"/>
                    <a:gd name="T35" fmla="*/ 0 h 1909"/>
                    <a:gd name="T36" fmla="*/ 1718 w 1718"/>
                    <a:gd name="T37" fmla="*/ 47 h 1909"/>
                    <a:gd name="T38" fmla="*/ 1508 w 1718"/>
                    <a:gd name="T39" fmla="*/ 495 h 1909"/>
                    <a:gd name="T40" fmla="*/ 1282 w 1718"/>
                    <a:gd name="T41" fmla="*/ 1907 h 1909"/>
                    <a:gd name="T42" fmla="*/ 1052 w 1718"/>
                    <a:gd name="T43" fmla="*/ 1908 h 1909"/>
                    <a:gd name="T44" fmla="*/ 846 w 1718"/>
                    <a:gd name="T45" fmla="*/ 667 h 1909"/>
                    <a:gd name="T46" fmla="*/ 631 w 1718"/>
                    <a:gd name="T47" fmla="*/ 1908 h 1909"/>
                    <a:gd name="T48" fmla="*/ 424 w 1718"/>
                    <a:gd name="T49" fmla="*/ 1909 h 1909"/>
                    <a:gd name="T50" fmla="*/ 102 w 1718"/>
                    <a:gd name="T51" fmla="*/ 51 h 1909"/>
                    <a:gd name="T52" fmla="*/ 0 w 1718"/>
                    <a:gd name="T53" fmla="*/ 51 h 1909"/>
                    <a:gd name="T54" fmla="*/ 0 w 1718"/>
                    <a:gd name="T55" fmla="*/ 4 h 1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18" h="1909">
                      <a:moveTo>
                        <a:pt x="0" y="4"/>
                      </a:moveTo>
                      <a:cubicBezTo>
                        <a:pt x="629" y="2"/>
                        <a:pt x="629" y="2"/>
                        <a:pt x="629" y="2"/>
                      </a:cubicBezTo>
                      <a:cubicBezTo>
                        <a:pt x="629" y="49"/>
                        <a:pt x="629" y="49"/>
                        <a:pt x="629" y="49"/>
                      </a:cubicBezTo>
                      <a:cubicBezTo>
                        <a:pt x="490" y="50"/>
                        <a:pt x="490" y="50"/>
                        <a:pt x="490" y="50"/>
                      </a:cubicBezTo>
                      <a:cubicBezTo>
                        <a:pt x="695" y="1223"/>
                        <a:pt x="695" y="1223"/>
                        <a:pt x="695" y="1223"/>
                      </a:cubicBezTo>
                      <a:cubicBezTo>
                        <a:pt x="809" y="523"/>
                        <a:pt x="809" y="523"/>
                        <a:pt x="809" y="523"/>
                      </a:cubicBezTo>
                      <a:cubicBezTo>
                        <a:pt x="735" y="49"/>
                        <a:pt x="735" y="49"/>
                        <a:pt x="735" y="49"/>
                      </a:cubicBezTo>
                      <a:cubicBezTo>
                        <a:pt x="665" y="49"/>
                        <a:pt x="665" y="49"/>
                        <a:pt x="665" y="49"/>
                      </a:cubicBezTo>
                      <a:cubicBezTo>
                        <a:pt x="665" y="2"/>
                        <a:pt x="665" y="2"/>
                        <a:pt x="665" y="2"/>
                      </a:cubicBezTo>
                      <a:cubicBezTo>
                        <a:pt x="1261" y="1"/>
                        <a:pt x="1261" y="1"/>
                        <a:pt x="1261" y="1"/>
                      </a:cubicBezTo>
                      <a:cubicBezTo>
                        <a:pt x="1261" y="48"/>
                        <a:pt x="1261" y="48"/>
                        <a:pt x="1261" y="48"/>
                      </a:cubicBezTo>
                      <a:cubicBezTo>
                        <a:pt x="1130" y="48"/>
                        <a:pt x="1130" y="48"/>
                        <a:pt x="1130" y="48"/>
                      </a:cubicBezTo>
                      <a:cubicBezTo>
                        <a:pt x="1338" y="1232"/>
                        <a:pt x="1338" y="1232"/>
                        <a:pt x="1338" y="1232"/>
                      </a:cubicBezTo>
                      <a:cubicBezTo>
                        <a:pt x="1464" y="443"/>
                        <a:pt x="1464" y="443"/>
                        <a:pt x="1464" y="443"/>
                      </a:cubicBezTo>
                      <a:cubicBezTo>
                        <a:pt x="1514" y="111"/>
                        <a:pt x="1443" y="75"/>
                        <a:pt x="1391" y="62"/>
                      </a:cubicBezTo>
                      <a:cubicBezTo>
                        <a:pt x="1335" y="48"/>
                        <a:pt x="1335" y="48"/>
                        <a:pt x="1335" y="48"/>
                      </a:cubicBezTo>
                      <a:cubicBezTo>
                        <a:pt x="1335" y="1"/>
                        <a:pt x="1335" y="1"/>
                        <a:pt x="1335" y="1"/>
                      </a:cubicBezTo>
                      <a:cubicBezTo>
                        <a:pt x="1718" y="0"/>
                        <a:pt x="1718" y="0"/>
                        <a:pt x="1718" y="0"/>
                      </a:cubicBezTo>
                      <a:cubicBezTo>
                        <a:pt x="1718" y="47"/>
                        <a:pt x="1718" y="47"/>
                        <a:pt x="1718" y="47"/>
                      </a:cubicBezTo>
                      <a:cubicBezTo>
                        <a:pt x="1620" y="48"/>
                        <a:pt x="1566" y="154"/>
                        <a:pt x="1508" y="495"/>
                      </a:cubicBezTo>
                      <a:cubicBezTo>
                        <a:pt x="1282" y="1907"/>
                        <a:pt x="1282" y="1907"/>
                        <a:pt x="1282" y="1907"/>
                      </a:cubicBezTo>
                      <a:cubicBezTo>
                        <a:pt x="1052" y="1908"/>
                        <a:pt x="1052" y="1908"/>
                        <a:pt x="1052" y="1908"/>
                      </a:cubicBezTo>
                      <a:cubicBezTo>
                        <a:pt x="846" y="667"/>
                        <a:pt x="846" y="667"/>
                        <a:pt x="846" y="667"/>
                      </a:cubicBezTo>
                      <a:cubicBezTo>
                        <a:pt x="631" y="1908"/>
                        <a:pt x="631" y="1908"/>
                        <a:pt x="631" y="1908"/>
                      </a:cubicBezTo>
                      <a:cubicBezTo>
                        <a:pt x="424" y="1909"/>
                        <a:pt x="424" y="1909"/>
                        <a:pt x="424" y="1909"/>
                      </a:cubicBezTo>
                      <a:cubicBezTo>
                        <a:pt x="102" y="51"/>
                        <a:pt x="102" y="51"/>
                        <a:pt x="102" y="51"/>
                      </a:cubicBezTo>
                      <a:cubicBezTo>
                        <a:pt x="0" y="51"/>
                        <a:pt x="0" y="51"/>
                        <a:pt x="0" y="51"/>
                      </a:cubicBezTo>
                      <a:lnTo>
                        <a:pt x="0"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43">
                  <a:extLst>
                    <a:ext uri="{FF2B5EF4-FFF2-40B4-BE49-F238E27FC236}">
                      <a16:creationId xmlns:a16="http://schemas.microsoft.com/office/drawing/2014/main" id="{709C2804-6152-4764-86B6-21C41D85234C}"/>
                    </a:ext>
                  </a:extLst>
                </p:cNvPr>
                <p:cNvSpPr>
                  <a:spLocks noEditPoints="1"/>
                </p:cNvSpPr>
                <p:nvPr userDrawn="1"/>
              </p:nvSpPr>
              <p:spPr bwMode="auto">
                <a:xfrm>
                  <a:off x="11282363" y="6115050"/>
                  <a:ext cx="55563" cy="101600"/>
                </a:xfrm>
                <a:custGeom>
                  <a:avLst/>
                  <a:gdLst>
                    <a:gd name="T0" fmla="*/ 646 w 1108"/>
                    <a:gd name="T1" fmla="*/ 1028 h 2005"/>
                    <a:gd name="T2" fmla="*/ 645 w 1108"/>
                    <a:gd name="T3" fmla="*/ 264 h 2005"/>
                    <a:gd name="T4" fmla="*/ 541 w 1108"/>
                    <a:gd name="T5" fmla="*/ 43 h 2005"/>
                    <a:gd name="T6" fmla="*/ 446 w 1108"/>
                    <a:gd name="T7" fmla="*/ 261 h 2005"/>
                    <a:gd name="T8" fmla="*/ 447 w 1108"/>
                    <a:gd name="T9" fmla="*/ 1028 h 2005"/>
                    <a:gd name="T10" fmla="*/ 646 w 1108"/>
                    <a:gd name="T11" fmla="*/ 1028 h 2005"/>
                    <a:gd name="T12" fmla="*/ 447 w 1108"/>
                    <a:gd name="T13" fmla="*/ 1073 h 2005"/>
                    <a:gd name="T14" fmla="*/ 448 w 1108"/>
                    <a:gd name="T15" fmla="*/ 1295 h 2005"/>
                    <a:gd name="T16" fmla="*/ 653 w 1108"/>
                    <a:gd name="T17" fmla="*/ 1935 h 2005"/>
                    <a:gd name="T18" fmla="*/ 1058 w 1108"/>
                    <a:gd name="T19" fmla="*/ 1243 h 2005"/>
                    <a:gd name="T20" fmla="*/ 1106 w 1108"/>
                    <a:gd name="T21" fmla="*/ 1243 h 2005"/>
                    <a:gd name="T22" fmla="*/ 820 w 1108"/>
                    <a:gd name="T23" fmla="*/ 1898 h 2005"/>
                    <a:gd name="T24" fmla="*/ 301 w 1108"/>
                    <a:gd name="T25" fmla="*/ 1863 h 2005"/>
                    <a:gd name="T26" fmla="*/ 1 w 1108"/>
                    <a:gd name="T27" fmla="*/ 1001 h 2005"/>
                    <a:gd name="T28" fmla="*/ 533 w 1108"/>
                    <a:gd name="T29" fmla="*/ 1 h 2005"/>
                    <a:gd name="T30" fmla="*/ 1083 w 1108"/>
                    <a:gd name="T31" fmla="*/ 1072 h 2005"/>
                    <a:gd name="T32" fmla="*/ 447 w 1108"/>
                    <a:gd name="T33" fmla="*/ 1073 h 2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08" h="2005">
                      <a:moveTo>
                        <a:pt x="646" y="1028"/>
                      </a:moveTo>
                      <a:cubicBezTo>
                        <a:pt x="645" y="264"/>
                        <a:pt x="645" y="264"/>
                        <a:pt x="645" y="264"/>
                      </a:cubicBezTo>
                      <a:cubicBezTo>
                        <a:pt x="645" y="122"/>
                        <a:pt x="632" y="42"/>
                        <a:pt x="541" y="43"/>
                      </a:cubicBezTo>
                      <a:cubicBezTo>
                        <a:pt x="463" y="43"/>
                        <a:pt x="445" y="136"/>
                        <a:pt x="446" y="261"/>
                      </a:cubicBezTo>
                      <a:cubicBezTo>
                        <a:pt x="447" y="1028"/>
                        <a:pt x="447" y="1028"/>
                        <a:pt x="447" y="1028"/>
                      </a:cubicBezTo>
                      <a:lnTo>
                        <a:pt x="646" y="1028"/>
                      </a:lnTo>
                      <a:close/>
                      <a:moveTo>
                        <a:pt x="447" y="1073"/>
                      </a:moveTo>
                      <a:cubicBezTo>
                        <a:pt x="448" y="1295"/>
                        <a:pt x="448" y="1295"/>
                        <a:pt x="448" y="1295"/>
                      </a:cubicBezTo>
                      <a:cubicBezTo>
                        <a:pt x="449" y="1721"/>
                        <a:pt x="425" y="1946"/>
                        <a:pt x="653" y="1935"/>
                      </a:cubicBezTo>
                      <a:cubicBezTo>
                        <a:pt x="814" y="1928"/>
                        <a:pt x="1086" y="1611"/>
                        <a:pt x="1058" y="1243"/>
                      </a:cubicBezTo>
                      <a:cubicBezTo>
                        <a:pt x="1106" y="1243"/>
                        <a:pt x="1106" y="1243"/>
                        <a:pt x="1106" y="1243"/>
                      </a:cubicBezTo>
                      <a:cubicBezTo>
                        <a:pt x="1108" y="1560"/>
                        <a:pt x="978" y="1805"/>
                        <a:pt x="820" y="1898"/>
                      </a:cubicBezTo>
                      <a:cubicBezTo>
                        <a:pt x="642" y="2004"/>
                        <a:pt x="472" y="2005"/>
                        <a:pt x="301" y="1863"/>
                      </a:cubicBezTo>
                      <a:cubicBezTo>
                        <a:pt x="131" y="1722"/>
                        <a:pt x="2" y="1462"/>
                        <a:pt x="1" y="1001"/>
                      </a:cubicBezTo>
                      <a:cubicBezTo>
                        <a:pt x="0" y="353"/>
                        <a:pt x="276" y="1"/>
                        <a:pt x="533" y="1"/>
                      </a:cubicBezTo>
                      <a:cubicBezTo>
                        <a:pt x="827" y="0"/>
                        <a:pt x="1085" y="355"/>
                        <a:pt x="1083" y="1072"/>
                      </a:cubicBezTo>
                      <a:lnTo>
                        <a:pt x="447" y="10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44">
                  <a:extLst>
                    <a:ext uri="{FF2B5EF4-FFF2-40B4-BE49-F238E27FC236}">
                      <a16:creationId xmlns:a16="http://schemas.microsoft.com/office/drawing/2014/main" id="{1DFC5304-D266-48F1-8C62-8E96BCD35983}"/>
                    </a:ext>
                  </a:extLst>
                </p:cNvPr>
                <p:cNvSpPr>
                  <a:spLocks/>
                </p:cNvSpPr>
                <p:nvPr userDrawn="1"/>
              </p:nvSpPr>
              <p:spPr bwMode="auto">
                <a:xfrm>
                  <a:off x="11339513" y="6113463"/>
                  <a:ext cx="53975" cy="100012"/>
                </a:xfrm>
                <a:custGeom>
                  <a:avLst/>
                  <a:gdLst>
                    <a:gd name="T0" fmla="*/ 109 w 1056"/>
                    <a:gd name="T1" fmla="*/ 235 h 1965"/>
                    <a:gd name="T2" fmla="*/ 0 w 1056"/>
                    <a:gd name="T3" fmla="*/ 227 h 1965"/>
                    <a:gd name="T4" fmla="*/ 0 w 1056"/>
                    <a:gd name="T5" fmla="*/ 182 h 1965"/>
                    <a:gd name="T6" fmla="*/ 525 w 1056"/>
                    <a:gd name="T7" fmla="*/ 0 h 1965"/>
                    <a:gd name="T8" fmla="*/ 525 w 1056"/>
                    <a:gd name="T9" fmla="*/ 263 h 1965"/>
                    <a:gd name="T10" fmla="*/ 765 w 1056"/>
                    <a:gd name="T11" fmla="*/ 24 h 1965"/>
                    <a:gd name="T12" fmla="*/ 1043 w 1056"/>
                    <a:gd name="T13" fmla="*/ 440 h 1965"/>
                    <a:gd name="T14" fmla="*/ 804 w 1056"/>
                    <a:gd name="T15" fmla="*/ 774 h 1965"/>
                    <a:gd name="T16" fmla="*/ 654 w 1056"/>
                    <a:gd name="T17" fmla="*/ 389 h 1965"/>
                    <a:gd name="T18" fmla="*/ 812 w 1056"/>
                    <a:gd name="T19" fmla="*/ 234 h 1965"/>
                    <a:gd name="T20" fmla="*/ 947 w 1056"/>
                    <a:gd name="T21" fmla="*/ 291 h 1965"/>
                    <a:gd name="T22" fmla="*/ 823 w 1056"/>
                    <a:gd name="T23" fmla="*/ 74 h 1965"/>
                    <a:gd name="T24" fmla="*/ 599 w 1056"/>
                    <a:gd name="T25" fmla="*/ 233 h 1965"/>
                    <a:gd name="T26" fmla="*/ 524 w 1056"/>
                    <a:gd name="T27" fmla="*/ 481 h 1965"/>
                    <a:gd name="T28" fmla="*/ 528 w 1056"/>
                    <a:gd name="T29" fmla="*/ 1915 h 1965"/>
                    <a:gd name="T30" fmla="*/ 658 w 1056"/>
                    <a:gd name="T31" fmla="*/ 1915 h 1965"/>
                    <a:gd name="T32" fmla="*/ 658 w 1056"/>
                    <a:gd name="T33" fmla="*/ 1964 h 1965"/>
                    <a:gd name="T34" fmla="*/ 18 w 1056"/>
                    <a:gd name="T35" fmla="*/ 1965 h 1965"/>
                    <a:gd name="T36" fmla="*/ 18 w 1056"/>
                    <a:gd name="T37" fmla="*/ 1917 h 1965"/>
                    <a:gd name="T38" fmla="*/ 141 w 1056"/>
                    <a:gd name="T39" fmla="*/ 1916 h 1965"/>
                    <a:gd name="T40" fmla="*/ 137 w 1056"/>
                    <a:gd name="T41" fmla="*/ 297 h 1965"/>
                    <a:gd name="T42" fmla="*/ 109 w 1056"/>
                    <a:gd name="T43" fmla="*/ 235 h 1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6" h="1965">
                      <a:moveTo>
                        <a:pt x="109" y="235"/>
                      </a:moveTo>
                      <a:cubicBezTo>
                        <a:pt x="78" y="222"/>
                        <a:pt x="0" y="227"/>
                        <a:pt x="0" y="227"/>
                      </a:cubicBezTo>
                      <a:cubicBezTo>
                        <a:pt x="0" y="182"/>
                        <a:pt x="0" y="182"/>
                        <a:pt x="0" y="182"/>
                      </a:cubicBezTo>
                      <a:cubicBezTo>
                        <a:pt x="175" y="182"/>
                        <a:pt x="393" y="119"/>
                        <a:pt x="525" y="0"/>
                      </a:cubicBezTo>
                      <a:cubicBezTo>
                        <a:pt x="525" y="263"/>
                        <a:pt x="525" y="263"/>
                        <a:pt x="525" y="263"/>
                      </a:cubicBezTo>
                      <a:cubicBezTo>
                        <a:pt x="525" y="263"/>
                        <a:pt x="645" y="34"/>
                        <a:pt x="765" y="24"/>
                      </a:cubicBezTo>
                      <a:cubicBezTo>
                        <a:pt x="873" y="14"/>
                        <a:pt x="1056" y="67"/>
                        <a:pt x="1043" y="440"/>
                      </a:cubicBezTo>
                      <a:cubicBezTo>
                        <a:pt x="1033" y="719"/>
                        <a:pt x="928" y="786"/>
                        <a:pt x="804" y="774"/>
                      </a:cubicBezTo>
                      <a:cubicBezTo>
                        <a:pt x="693" y="762"/>
                        <a:pt x="602" y="616"/>
                        <a:pt x="654" y="389"/>
                      </a:cubicBezTo>
                      <a:cubicBezTo>
                        <a:pt x="664" y="349"/>
                        <a:pt x="712" y="237"/>
                        <a:pt x="812" y="234"/>
                      </a:cubicBezTo>
                      <a:cubicBezTo>
                        <a:pt x="866" y="232"/>
                        <a:pt x="947" y="291"/>
                        <a:pt x="947" y="291"/>
                      </a:cubicBezTo>
                      <a:cubicBezTo>
                        <a:pt x="947" y="291"/>
                        <a:pt x="939" y="85"/>
                        <a:pt x="823" y="74"/>
                      </a:cubicBezTo>
                      <a:cubicBezTo>
                        <a:pt x="726" y="65"/>
                        <a:pt x="689" y="99"/>
                        <a:pt x="599" y="233"/>
                      </a:cubicBezTo>
                      <a:cubicBezTo>
                        <a:pt x="527" y="341"/>
                        <a:pt x="524" y="481"/>
                        <a:pt x="524" y="481"/>
                      </a:cubicBezTo>
                      <a:cubicBezTo>
                        <a:pt x="528" y="1915"/>
                        <a:pt x="528" y="1915"/>
                        <a:pt x="528" y="1915"/>
                      </a:cubicBezTo>
                      <a:cubicBezTo>
                        <a:pt x="658" y="1915"/>
                        <a:pt x="658" y="1915"/>
                        <a:pt x="658" y="1915"/>
                      </a:cubicBezTo>
                      <a:cubicBezTo>
                        <a:pt x="658" y="1964"/>
                        <a:pt x="658" y="1964"/>
                        <a:pt x="658" y="1964"/>
                      </a:cubicBezTo>
                      <a:cubicBezTo>
                        <a:pt x="18" y="1965"/>
                        <a:pt x="18" y="1965"/>
                        <a:pt x="18" y="1965"/>
                      </a:cubicBezTo>
                      <a:cubicBezTo>
                        <a:pt x="18" y="1917"/>
                        <a:pt x="18" y="1917"/>
                        <a:pt x="18" y="1917"/>
                      </a:cubicBezTo>
                      <a:cubicBezTo>
                        <a:pt x="141" y="1916"/>
                        <a:pt x="141" y="1916"/>
                        <a:pt x="141" y="1916"/>
                      </a:cubicBezTo>
                      <a:cubicBezTo>
                        <a:pt x="137" y="297"/>
                        <a:pt x="137" y="297"/>
                        <a:pt x="137" y="297"/>
                      </a:cubicBezTo>
                      <a:cubicBezTo>
                        <a:pt x="137" y="297"/>
                        <a:pt x="140" y="248"/>
                        <a:pt x="109" y="23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45">
                  <a:extLst>
                    <a:ext uri="{FF2B5EF4-FFF2-40B4-BE49-F238E27FC236}">
                      <a16:creationId xmlns:a16="http://schemas.microsoft.com/office/drawing/2014/main" id="{D40A3384-0C46-48A2-BDDF-E5410B9D5E11}"/>
                    </a:ext>
                  </a:extLst>
                </p:cNvPr>
                <p:cNvSpPr>
                  <a:spLocks/>
                </p:cNvSpPr>
                <p:nvPr userDrawn="1"/>
              </p:nvSpPr>
              <p:spPr bwMode="auto">
                <a:xfrm>
                  <a:off x="11509375" y="6113463"/>
                  <a:ext cx="53975" cy="100012"/>
                </a:xfrm>
                <a:custGeom>
                  <a:avLst/>
                  <a:gdLst>
                    <a:gd name="T0" fmla="*/ 109 w 1056"/>
                    <a:gd name="T1" fmla="*/ 234 h 1965"/>
                    <a:gd name="T2" fmla="*/ 0 w 1056"/>
                    <a:gd name="T3" fmla="*/ 226 h 1965"/>
                    <a:gd name="T4" fmla="*/ 0 w 1056"/>
                    <a:gd name="T5" fmla="*/ 181 h 1965"/>
                    <a:gd name="T6" fmla="*/ 525 w 1056"/>
                    <a:gd name="T7" fmla="*/ 0 h 1965"/>
                    <a:gd name="T8" fmla="*/ 525 w 1056"/>
                    <a:gd name="T9" fmla="*/ 262 h 1965"/>
                    <a:gd name="T10" fmla="*/ 765 w 1056"/>
                    <a:gd name="T11" fmla="*/ 23 h 1965"/>
                    <a:gd name="T12" fmla="*/ 1043 w 1056"/>
                    <a:gd name="T13" fmla="*/ 439 h 1965"/>
                    <a:gd name="T14" fmla="*/ 804 w 1056"/>
                    <a:gd name="T15" fmla="*/ 773 h 1965"/>
                    <a:gd name="T16" fmla="*/ 654 w 1056"/>
                    <a:gd name="T17" fmla="*/ 389 h 1965"/>
                    <a:gd name="T18" fmla="*/ 811 w 1056"/>
                    <a:gd name="T19" fmla="*/ 233 h 1965"/>
                    <a:gd name="T20" fmla="*/ 947 w 1056"/>
                    <a:gd name="T21" fmla="*/ 291 h 1965"/>
                    <a:gd name="T22" fmla="*/ 823 w 1056"/>
                    <a:gd name="T23" fmla="*/ 73 h 1965"/>
                    <a:gd name="T24" fmla="*/ 599 w 1056"/>
                    <a:gd name="T25" fmla="*/ 232 h 1965"/>
                    <a:gd name="T26" fmla="*/ 524 w 1056"/>
                    <a:gd name="T27" fmla="*/ 481 h 1965"/>
                    <a:gd name="T28" fmla="*/ 528 w 1056"/>
                    <a:gd name="T29" fmla="*/ 1915 h 1965"/>
                    <a:gd name="T30" fmla="*/ 657 w 1056"/>
                    <a:gd name="T31" fmla="*/ 1914 h 1965"/>
                    <a:gd name="T32" fmla="*/ 658 w 1056"/>
                    <a:gd name="T33" fmla="*/ 1963 h 1965"/>
                    <a:gd name="T34" fmla="*/ 17 w 1056"/>
                    <a:gd name="T35" fmla="*/ 1965 h 1965"/>
                    <a:gd name="T36" fmla="*/ 17 w 1056"/>
                    <a:gd name="T37" fmla="*/ 1916 h 1965"/>
                    <a:gd name="T38" fmla="*/ 140 w 1056"/>
                    <a:gd name="T39" fmla="*/ 1915 h 1965"/>
                    <a:gd name="T40" fmla="*/ 137 w 1056"/>
                    <a:gd name="T41" fmla="*/ 296 h 1965"/>
                    <a:gd name="T42" fmla="*/ 109 w 1056"/>
                    <a:gd name="T43" fmla="*/ 234 h 19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56" h="1965">
                      <a:moveTo>
                        <a:pt x="109" y="234"/>
                      </a:moveTo>
                      <a:cubicBezTo>
                        <a:pt x="78" y="221"/>
                        <a:pt x="0" y="226"/>
                        <a:pt x="0" y="226"/>
                      </a:cubicBezTo>
                      <a:cubicBezTo>
                        <a:pt x="0" y="181"/>
                        <a:pt x="0" y="181"/>
                        <a:pt x="0" y="181"/>
                      </a:cubicBezTo>
                      <a:cubicBezTo>
                        <a:pt x="175" y="181"/>
                        <a:pt x="392" y="118"/>
                        <a:pt x="525" y="0"/>
                      </a:cubicBezTo>
                      <a:cubicBezTo>
                        <a:pt x="525" y="262"/>
                        <a:pt x="525" y="262"/>
                        <a:pt x="525" y="262"/>
                      </a:cubicBezTo>
                      <a:cubicBezTo>
                        <a:pt x="525" y="262"/>
                        <a:pt x="645" y="33"/>
                        <a:pt x="765" y="23"/>
                      </a:cubicBezTo>
                      <a:cubicBezTo>
                        <a:pt x="872" y="14"/>
                        <a:pt x="1056" y="66"/>
                        <a:pt x="1043" y="439"/>
                      </a:cubicBezTo>
                      <a:cubicBezTo>
                        <a:pt x="1033" y="718"/>
                        <a:pt x="928" y="786"/>
                        <a:pt x="804" y="773"/>
                      </a:cubicBezTo>
                      <a:cubicBezTo>
                        <a:pt x="692" y="761"/>
                        <a:pt x="602" y="615"/>
                        <a:pt x="654" y="389"/>
                      </a:cubicBezTo>
                      <a:cubicBezTo>
                        <a:pt x="663" y="348"/>
                        <a:pt x="712" y="236"/>
                        <a:pt x="811" y="233"/>
                      </a:cubicBezTo>
                      <a:cubicBezTo>
                        <a:pt x="866" y="231"/>
                        <a:pt x="947" y="291"/>
                        <a:pt x="947" y="291"/>
                      </a:cubicBezTo>
                      <a:cubicBezTo>
                        <a:pt x="947" y="291"/>
                        <a:pt x="939" y="84"/>
                        <a:pt x="823" y="73"/>
                      </a:cubicBezTo>
                      <a:cubicBezTo>
                        <a:pt x="726" y="64"/>
                        <a:pt x="689" y="98"/>
                        <a:pt x="599" y="232"/>
                      </a:cubicBezTo>
                      <a:cubicBezTo>
                        <a:pt x="526" y="341"/>
                        <a:pt x="524" y="481"/>
                        <a:pt x="524" y="481"/>
                      </a:cubicBezTo>
                      <a:cubicBezTo>
                        <a:pt x="528" y="1915"/>
                        <a:pt x="528" y="1915"/>
                        <a:pt x="528" y="1915"/>
                      </a:cubicBezTo>
                      <a:cubicBezTo>
                        <a:pt x="657" y="1914"/>
                        <a:pt x="657" y="1914"/>
                        <a:pt x="657" y="1914"/>
                      </a:cubicBezTo>
                      <a:cubicBezTo>
                        <a:pt x="658" y="1963"/>
                        <a:pt x="658" y="1963"/>
                        <a:pt x="658" y="1963"/>
                      </a:cubicBezTo>
                      <a:cubicBezTo>
                        <a:pt x="17" y="1965"/>
                        <a:pt x="17" y="1965"/>
                        <a:pt x="17" y="1965"/>
                      </a:cubicBezTo>
                      <a:cubicBezTo>
                        <a:pt x="17" y="1916"/>
                        <a:pt x="17" y="1916"/>
                        <a:pt x="17" y="1916"/>
                      </a:cubicBezTo>
                      <a:cubicBezTo>
                        <a:pt x="140" y="1915"/>
                        <a:pt x="140" y="1915"/>
                        <a:pt x="140" y="1915"/>
                      </a:cubicBezTo>
                      <a:cubicBezTo>
                        <a:pt x="137" y="296"/>
                        <a:pt x="137" y="296"/>
                        <a:pt x="137" y="296"/>
                      </a:cubicBezTo>
                      <a:cubicBezTo>
                        <a:pt x="137" y="296"/>
                        <a:pt x="140" y="248"/>
                        <a:pt x="109" y="23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46">
                  <a:extLst>
                    <a:ext uri="{FF2B5EF4-FFF2-40B4-BE49-F238E27FC236}">
                      <a16:creationId xmlns:a16="http://schemas.microsoft.com/office/drawing/2014/main" id="{522ACA9E-73A7-43E4-B324-4A485A7187F2}"/>
                    </a:ext>
                  </a:extLst>
                </p:cNvPr>
                <p:cNvSpPr>
                  <a:spLocks/>
                </p:cNvSpPr>
                <p:nvPr userDrawn="1"/>
              </p:nvSpPr>
              <p:spPr bwMode="auto">
                <a:xfrm>
                  <a:off x="11345863" y="6080125"/>
                  <a:ext cx="61913" cy="4762"/>
                </a:xfrm>
                <a:custGeom>
                  <a:avLst/>
                  <a:gdLst>
                    <a:gd name="T0" fmla="*/ 39 w 39"/>
                    <a:gd name="T1" fmla="*/ 0 h 3"/>
                    <a:gd name="T2" fmla="*/ 0 w 39"/>
                    <a:gd name="T3" fmla="*/ 0 h 3"/>
                    <a:gd name="T4" fmla="*/ 1 w 39"/>
                    <a:gd name="T5" fmla="*/ 3 h 3"/>
                    <a:gd name="T6" fmla="*/ 39 w 39"/>
                    <a:gd name="T7" fmla="*/ 3 h 3"/>
                    <a:gd name="T8" fmla="*/ 39 w 39"/>
                    <a:gd name="T9" fmla="*/ 0 h 3"/>
                  </a:gdLst>
                  <a:ahLst/>
                  <a:cxnLst>
                    <a:cxn ang="0">
                      <a:pos x="T0" y="T1"/>
                    </a:cxn>
                    <a:cxn ang="0">
                      <a:pos x="T2" y="T3"/>
                    </a:cxn>
                    <a:cxn ang="0">
                      <a:pos x="T4" y="T5"/>
                    </a:cxn>
                    <a:cxn ang="0">
                      <a:pos x="T6" y="T7"/>
                    </a:cxn>
                    <a:cxn ang="0">
                      <a:pos x="T8" y="T9"/>
                    </a:cxn>
                  </a:cxnLst>
                  <a:rect l="0" t="0" r="r" b="b"/>
                  <a:pathLst>
                    <a:path w="39" h="3">
                      <a:moveTo>
                        <a:pt x="39" y="0"/>
                      </a:moveTo>
                      <a:lnTo>
                        <a:pt x="0" y="0"/>
                      </a:lnTo>
                      <a:lnTo>
                        <a:pt x="1" y="3"/>
                      </a:lnTo>
                      <a:lnTo>
                        <a:pt x="39" y="3"/>
                      </a:lnTo>
                      <a:lnTo>
                        <a:pt x="3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47">
                  <a:extLst>
                    <a:ext uri="{FF2B5EF4-FFF2-40B4-BE49-F238E27FC236}">
                      <a16:creationId xmlns:a16="http://schemas.microsoft.com/office/drawing/2014/main" id="{B3A4F258-59EE-4AFC-8BCA-3A2F02F4A982}"/>
                    </a:ext>
                  </a:extLst>
                </p:cNvPr>
                <p:cNvSpPr>
                  <a:spLocks/>
                </p:cNvSpPr>
                <p:nvPr userDrawn="1"/>
              </p:nvSpPr>
              <p:spPr bwMode="auto">
                <a:xfrm>
                  <a:off x="11350625" y="6048375"/>
                  <a:ext cx="60325" cy="22225"/>
                </a:xfrm>
                <a:custGeom>
                  <a:avLst/>
                  <a:gdLst>
                    <a:gd name="T0" fmla="*/ 37 w 38"/>
                    <a:gd name="T1" fmla="*/ 14 h 14"/>
                    <a:gd name="T2" fmla="*/ 38 w 38"/>
                    <a:gd name="T3" fmla="*/ 11 h 14"/>
                    <a:gd name="T4" fmla="*/ 1 w 38"/>
                    <a:gd name="T5" fmla="*/ 0 h 14"/>
                    <a:gd name="T6" fmla="*/ 0 w 38"/>
                    <a:gd name="T7" fmla="*/ 2 h 14"/>
                    <a:gd name="T8" fmla="*/ 37 w 38"/>
                    <a:gd name="T9" fmla="*/ 14 h 14"/>
                  </a:gdLst>
                  <a:ahLst/>
                  <a:cxnLst>
                    <a:cxn ang="0">
                      <a:pos x="T0" y="T1"/>
                    </a:cxn>
                    <a:cxn ang="0">
                      <a:pos x="T2" y="T3"/>
                    </a:cxn>
                    <a:cxn ang="0">
                      <a:pos x="T4" y="T5"/>
                    </a:cxn>
                    <a:cxn ang="0">
                      <a:pos x="T6" y="T7"/>
                    </a:cxn>
                    <a:cxn ang="0">
                      <a:pos x="T8" y="T9"/>
                    </a:cxn>
                  </a:cxnLst>
                  <a:rect l="0" t="0" r="r" b="b"/>
                  <a:pathLst>
                    <a:path w="38" h="14">
                      <a:moveTo>
                        <a:pt x="37" y="14"/>
                      </a:moveTo>
                      <a:lnTo>
                        <a:pt x="38" y="11"/>
                      </a:lnTo>
                      <a:lnTo>
                        <a:pt x="1" y="0"/>
                      </a:lnTo>
                      <a:lnTo>
                        <a:pt x="0" y="2"/>
                      </a:lnTo>
                      <a:lnTo>
                        <a:pt x="37"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48">
                  <a:extLst>
                    <a:ext uri="{FF2B5EF4-FFF2-40B4-BE49-F238E27FC236}">
                      <a16:creationId xmlns:a16="http://schemas.microsoft.com/office/drawing/2014/main" id="{48E355F1-46B5-4C67-B4CF-46AC1D503A9B}"/>
                    </a:ext>
                  </a:extLst>
                </p:cNvPr>
                <p:cNvSpPr>
                  <a:spLocks/>
                </p:cNvSpPr>
                <p:nvPr userDrawn="1"/>
              </p:nvSpPr>
              <p:spPr bwMode="auto">
                <a:xfrm>
                  <a:off x="11364913" y="6018213"/>
                  <a:ext cx="52388" cy="39687"/>
                </a:xfrm>
                <a:custGeom>
                  <a:avLst/>
                  <a:gdLst>
                    <a:gd name="T0" fmla="*/ 32 w 33"/>
                    <a:gd name="T1" fmla="*/ 25 h 25"/>
                    <a:gd name="T2" fmla="*/ 33 w 33"/>
                    <a:gd name="T3" fmla="*/ 23 h 25"/>
                    <a:gd name="T4" fmla="*/ 2 w 33"/>
                    <a:gd name="T5" fmla="*/ 0 h 25"/>
                    <a:gd name="T6" fmla="*/ 0 w 33"/>
                    <a:gd name="T7" fmla="*/ 2 h 25"/>
                    <a:gd name="T8" fmla="*/ 32 w 33"/>
                    <a:gd name="T9" fmla="*/ 25 h 25"/>
                  </a:gdLst>
                  <a:ahLst/>
                  <a:cxnLst>
                    <a:cxn ang="0">
                      <a:pos x="T0" y="T1"/>
                    </a:cxn>
                    <a:cxn ang="0">
                      <a:pos x="T2" y="T3"/>
                    </a:cxn>
                    <a:cxn ang="0">
                      <a:pos x="T4" y="T5"/>
                    </a:cxn>
                    <a:cxn ang="0">
                      <a:pos x="T6" y="T7"/>
                    </a:cxn>
                    <a:cxn ang="0">
                      <a:pos x="T8" y="T9"/>
                    </a:cxn>
                  </a:cxnLst>
                  <a:rect l="0" t="0" r="r" b="b"/>
                  <a:pathLst>
                    <a:path w="33" h="25">
                      <a:moveTo>
                        <a:pt x="32" y="25"/>
                      </a:moveTo>
                      <a:lnTo>
                        <a:pt x="33" y="23"/>
                      </a:lnTo>
                      <a:lnTo>
                        <a:pt x="2" y="0"/>
                      </a:lnTo>
                      <a:lnTo>
                        <a:pt x="0" y="2"/>
                      </a:lnTo>
                      <a:lnTo>
                        <a:pt x="32" y="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9">
                  <a:extLst>
                    <a:ext uri="{FF2B5EF4-FFF2-40B4-BE49-F238E27FC236}">
                      <a16:creationId xmlns:a16="http://schemas.microsoft.com/office/drawing/2014/main" id="{B3F5C75C-B21C-4221-850D-EC26DA65DC78}"/>
                    </a:ext>
                  </a:extLst>
                </p:cNvPr>
                <p:cNvSpPr>
                  <a:spLocks/>
                </p:cNvSpPr>
                <p:nvPr userDrawn="1"/>
              </p:nvSpPr>
              <p:spPr bwMode="auto">
                <a:xfrm>
                  <a:off x="11388725" y="5994400"/>
                  <a:ext cx="39688" cy="52387"/>
                </a:xfrm>
                <a:custGeom>
                  <a:avLst/>
                  <a:gdLst>
                    <a:gd name="T0" fmla="*/ 23 w 25"/>
                    <a:gd name="T1" fmla="*/ 33 h 33"/>
                    <a:gd name="T2" fmla="*/ 25 w 25"/>
                    <a:gd name="T3" fmla="*/ 32 h 33"/>
                    <a:gd name="T4" fmla="*/ 2 w 25"/>
                    <a:gd name="T5" fmla="*/ 0 h 33"/>
                    <a:gd name="T6" fmla="*/ 0 w 25"/>
                    <a:gd name="T7" fmla="*/ 2 h 33"/>
                    <a:gd name="T8" fmla="*/ 23 w 25"/>
                    <a:gd name="T9" fmla="*/ 33 h 33"/>
                  </a:gdLst>
                  <a:ahLst/>
                  <a:cxnLst>
                    <a:cxn ang="0">
                      <a:pos x="T0" y="T1"/>
                    </a:cxn>
                    <a:cxn ang="0">
                      <a:pos x="T2" y="T3"/>
                    </a:cxn>
                    <a:cxn ang="0">
                      <a:pos x="T4" y="T5"/>
                    </a:cxn>
                    <a:cxn ang="0">
                      <a:pos x="T6" y="T7"/>
                    </a:cxn>
                    <a:cxn ang="0">
                      <a:pos x="T8" y="T9"/>
                    </a:cxn>
                  </a:cxnLst>
                  <a:rect l="0" t="0" r="r" b="b"/>
                  <a:pathLst>
                    <a:path w="25" h="33">
                      <a:moveTo>
                        <a:pt x="23" y="33"/>
                      </a:moveTo>
                      <a:lnTo>
                        <a:pt x="25" y="32"/>
                      </a:lnTo>
                      <a:lnTo>
                        <a:pt x="2" y="0"/>
                      </a:lnTo>
                      <a:lnTo>
                        <a:pt x="0" y="2"/>
                      </a:lnTo>
                      <a:lnTo>
                        <a:pt x="23"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50">
                  <a:extLst>
                    <a:ext uri="{FF2B5EF4-FFF2-40B4-BE49-F238E27FC236}">
                      <a16:creationId xmlns:a16="http://schemas.microsoft.com/office/drawing/2014/main" id="{1BC60E7C-5CEE-41BD-97B7-AFDA3E2B56E1}"/>
                    </a:ext>
                  </a:extLst>
                </p:cNvPr>
                <p:cNvSpPr>
                  <a:spLocks/>
                </p:cNvSpPr>
                <p:nvPr userDrawn="1"/>
              </p:nvSpPr>
              <p:spPr bwMode="auto">
                <a:xfrm>
                  <a:off x="11417300" y="5980113"/>
                  <a:ext cx="23813" cy="60325"/>
                </a:xfrm>
                <a:custGeom>
                  <a:avLst/>
                  <a:gdLst>
                    <a:gd name="T0" fmla="*/ 12 w 15"/>
                    <a:gd name="T1" fmla="*/ 38 h 38"/>
                    <a:gd name="T2" fmla="*/ 15 w 15"/>
                    <a:gd name="T3" fmla="*/ 37 h 38"/>
                    <a:gd name="T4" fmla="*/ 3 w 15"/>
                    <a:gd name="T5" fmla="*/ 0 h 38"/>
                    <a:gd name="T6" fmla="*/ 0 w 15"/>
                    <a:gd name="T7" fmla="*/ 1 h 38"/>
                    <a:gd name="T8" fmla="*/ 12 w 15"/>
                    <a:gd name="T9" fmla="*/ 38 h 38"/>
                  </a:gdLst>
                  <a:ahLst/>
                  <a:cxnLst>
                    <a:cxn ang="0">
                      <a:pos x="T0" y="T1"/>
                    </a:cxn>
                    <a:cxn ang="0">
                      <a:pos x="T2" y="T3"/>
                    </a:cxn>
                    <a:cxn ang="0">
                      <a:pos x="T4" y="T5"/>
                    </a:cxn>
                    <a:cxn ang="0">
                      <a:pos x="T6" y="T7"/>
                    </a:cxn>
                    <a:cxn ang="0">
                      <a:pos x="T8" y="T9"/>
                    </a:cxn>
                  </a:cxnLst>
                  <a:rect l="0" t="0" r="r" b="b"/>
                  <a:pathLst>
                    <a:path w="15" h="38">
                      <a:moveTo>
                        <a:pt x="12" y="38"/>
                      </a:moveTo>
                      <a:lnTo>
                        <a:pt x="15" y="37"/>
                      </a:lnTo>
                      <a:lnTo>
                        <a:pt x="3" y="0"/>
                      </a:lnTo>
                      <a:lnTo>
                        <a:pt x="0" y="1"/>
                      </a:lnTo>
                      <a:lnTo>
                        <a:pt x="12"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Rectangle 51">
                  <a:extLst>
                    <a:ext uri="{FF2B5EF4-FFF2-40B4-BE49-F238E27FC236}">
                      <a16:creationId xmlns:a16="http://schemas.microsoft.com/office/drawing/2014/main" id="{6820138D-E460-455A-AFA7-AF48BD6D6CC2}"/>
                    </a:ext>
                  </a:extLst>
                </p:cNvPr>
                <p:cNvSpPr>
                  <a:spLocks noChangeArrowheads="1"/>
                </p:cNvSpPr>
                <p:nvPr userDrawn="1"/>
              </p:nvSpPr>
              <p:spPr bwMode="auto">
                <a:xfrm>
                  <a:off x="11450638" y="5975350"/>
                  <a:ext cx="4763" cy="61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0" name="Freeform 52">
                  <a:extLst>
                    <a:ext uri="{FF2B5EF4-FFF2-40B4-BE49-F238E27FC236}">
                      <a16:creationId xmlns:a16="http://schemas.microsoft.com/office/drawing/2014/main" id="{4163EFAC-310F-4B5B-8BEE-04F1D61B5C5E}"/>
                    </a:ext>
                  </a:extLst>
                </p:cNvPr>
                <p:cNvSpPr>
                  <a:spLocks/>
                </p:cNvSpPr>
                <p:nvPr userDrawn="1"/>
              </p:nvSpPr>
              <p:spPr bwMode="auto">
                <a:xfrm>
                  <a:off x="11464925" y="5980113"/>
                  <a:ext cx="23813" cy="60325"/>
                </a:xfrm>
                <a:custGeom>
                  <a:avLst/>
                  <a:gdLst>
                    <a:gd name="T0" fmla="*/ 0 w 15"/>
                    <a:gd name="T1" fmla="*/ 37 h 38"/>
                    <a:gd name="T2" fmla="*/ 3 w 15"/>
                    <a:gd name="T3" fmla="*/ 38 h 38"/>
                    <a:gd name="T4" fmla="*/ 15 w 15"/>
                    <a:gd name="T5" fmla="*/ 1 h 38"/>
                    <a:gd name="T6" fmla="*/ 12 w 15"/>
                    <a:gd name="T7" fmla="*/ 0 h 38"/>
                    <a:gd name="T8" fmla="*/ 0 w 15"/>
                    <a:gd name="T9" fmla="*/ 37 h 38"/>
                  </a:gdLst>
                  <a:ahLst/>
                  <a:cxnLst>
                    <a:cxn ang="0">
                      <a:pos x="T0" y="T1"/>
                    </a:cxn>
                    <a:cxn ang="0">
                      <a:pos x="T2" y="T3"/>
                    </a:cxn>
                    <a:cxn ang="0">
                      <a:pos x="T4" y="T5"/>
                    </a:cxn>
                    <a:cxn ang="0">
                      <a:pos x="T6" y="T7"/>
                    </a:cxn>
                    <a:cxn ang="0">
                      <a:pos x="T8" y="T9"/>
                    </a:cxn>
                  </a:cxnLst>
                  <a:rect l="0" t="0" r="r" b="b"/>
                  <a:pathLst>
                    <a:path w="15" h="38">
                      <a:moveTo>
                        <a:pt x="0" y="37"/>
                      </a:moveTo>
                      <a:lnTo>
                        <a:pt x="3" y="38"/>
                      </a:lnTo>
                      <a:lnTo>
                        <a:pt x="15" y="1"/>
                      </a:lnTo>
                      <a:lnTo>
                        <a:pt x="12" y="0"/>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1" name="Freeform 53">
                  <a:extLst>
                    <a:ext uri="{FF2B5EF4-FFF2-40B4-BE49-F238E27FC236}">
                      <a16:creationId xmlns:a16="http://schemas.microsoft.com/office/drawing/2014/main" id="{F535EFC1-6BC6-408E-B46D-AA515530B208}"/>
                    </a:ext>
                  </a:extLst>
                </p:cNvPr>
                <p:cNvSpPr>
                  <a:spLocks/>
                </p:cNvSpPr>
                <p:nvPr userDrawn="1"/>
              </p:nvSpPr>
              <p:spPr bwMode="auto">
                <a:xfrm>
                  <a:off x="11477625" y="5994400"/>
                  <a:ext cx="39688" cy="52387"/>
                </a:xfrm>
                <a:custGeom>
                  <a:avLst/>
                  <a:gdLst>
                    <a:gd name="T0" fmla="*/ 0 w 25"/>
                    <a:gd name="T1" fmla="*/ 32 h 33"/>
                    <a:gd name="T2" fmla="*/ 3 w 25"/>
                    <a:gd name="T3" fmla="*/ 33 h 33"/>
                    <a:gd name="T4" fmla="*/ 25 w 25"/>
                    <a:gd name="T5" fmla="*/ 2 h 33"/>
                    <a:gd name="T6" fmla="*/ 23 w 25"/>
                    <a:gd name="T7" fmla="*/ 0 h 33"/>
                    <a:gd name="T8" fmla="*/ 0 w 25"/>
                    <a:gd name="T9" fmla="*/ 32 h 33"/>
                  </a:gdLst>
                  <a:ahLst/>
                  <a:cxnLst>
                    <a:cxn ang="0">
                      <a:pos x="T0" y="T1"/>
                    </a:cxn>
                    <a:cxn ang="0">
                      <a:pos x="T2" y="T3"/>
                    </a:cxn>
                    <a:cxn ang="0">
                      <a:pos x="T4" y="T5"/>
                    </a:cxn>
                    <a:cxn ang="0">
                      <a:pos x="T6" y="T7"/>
                    </a:cxn>
                    <a:cxn ang="0">
                      <a:pos x="T8" y="T9"/>
                    </a:cxn>
                  </a:cxnLst>
                  <a:rect l="0" t="0" r="r" b="b"/>
                  <a:pathLst>
                    <a:path w="25" h="33">
                      <a:moveTo>
                        <a:pt x="0" y="32"/>
                      </a:moveTo>
                      <a:lnTo>
                        <a:pt x="3" y="33"/>
                      </a:lnTo>
                      <a:lnTo>
                        <a:pt x="25" y="2"/>
                      </a:lnTo>
                      <a:lnTo>
                        <a:pt x="23" y="0"/>
                      </a:lnTo>
                      <a:lnTo>
                        <a:pt x="0"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2" name="Freeform 54">
                  <a:extLst>
                    <a:ext uri="{FF2B5EF4-FFF2-40B4-BE49-F238E27FC236}">
                      <a16:creationId xmlns:a16="http://schemas.microsoft.com/office/drawing/2014/main" id="{5808FDFA-74A5-48D7-AEB4-9BC07B92CC5B}"/>
                    </a:ext>
                  </a:extLst>
                </p:cNvPr>
                <p:cNvSpPr>
                  <a:spLocks/>
                </p:cNvSpPr>
                <p:nvPr userDrawn="1"/>
              </p:nvSpPr>
              <p:spPr bwMode="auto">
                <a:xfrm>
                  <a:off x="11488738" y="6018213"/>
                  <a:ext cx="52388" cy="39687"/>
                </a:xfrm>
                <a:custGeom>
                  <a:avLst/>
                  <a:gdLst>
                    <a:gd name="T0" fmla="*/ 0 w 33"/>
                    <a:gd name="T1" fmla="*/ 23 h 25"/>
                    <a:gd name="T2" fmla="*/ 2 w 33"/>
                    <a:gd name="T3" fmla="*/ 25 h 25"/>
                    <a:gd name="T4" fmla="*/ 33 w 33"/>
                    <a:gd name="T5" fmla="*/ 2 h 25"/>
                    <a:gd name="T6" fmla="*/ 31 w 33"/>
                    <a:gd name="T7" fmla="*/ 0 h 25"/>
                    <a:gd name="T8" fmla="*/ 0 w 33"/>
                    <a:gd name="T9" fmla="*/ 23 h 25"/>
                  </a:gdLst>
                  <a:ahLst/>
                  <a:cxnLst>
                    <a:cxn ang="0">
                      <a:pos x="T0" y="T1"/>
                    </a:cxn>
                    <a:cxn ang="0">
                      <a:pos x="T2" y="T3"/>
                    </a:cxn>
                    <a:cxn ang="0">
                      <a:pos x="T4" y="T5"/>
                    </a:cxn>
                    <a:cxn ang="0">
                      <a:pos x="T6" y="T7"/>
                    </a:cxn>
                    <a:cxn ang="0">
                      <a:pos x="T8" y="T9"/>
                    </a:cxn>
                  </a:cxnLst>
                  <a:rect l="0" t="0" r="r" b="b"/>
                  <a:pathLst>
                    <a:path w="33" h="25">
                      <a:moveTo>
                        <a:pt x="0" y="23"/>
                      </a:moveTo>
                      <a:lnTo>
                        <a:pt x="2" y="25"/>
                      </a:lnTo>
                      <a:lnTo>
                        <a:pt x="33" y="2"/>
                      </a:lnTo>
                      <a:lnTo>
                        <a:pt x="31" y="0"/>
                      </a:lnTo>
                      <a:lnTo>
                        <a:pt x="0"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3" name="Freeform 55">
                  <a:extLst>
                    <a:ext uri="{FF2B5EF4-FFF2-40B4-BE49-F238E27FC236}">
                      <a16:creationId xmlns:a16="http://schemas.microsoft.com/office/drawing/2014/main" id="{AC8C97B8-6824-45DA-A84C-CB1E81505FE7}"/>
                    </a:ext>
                  </a:extLst>
                </p:cNvPr>
                <p:cNvSpPr>
                  <a:spLocks/>
                </p:cNvSpPr>
                <p:nvPr userDrawn="1"/>
              </p:nvSpPr>
              <p:spPr bwMode="auto">
                <a:xfrm>
                  <a:off x="11495088" y="6046788"/>
                  <a:ext cx="60325" cy="23812"/>
                </a:xfrm>
                <a:custGeom>
                  <a:avLst/>
                  <a:gdLst>
                    <a:gd name="T0" fmla="*/ 0 w 38"/>
                    <a:gd name="T1" fmla="*/ 12 h 15"/>
                    <a:gd name="T2" fmla="*/ 1 w 38"/>
                    <a:gd name="T3" fmla="*/ 15 h 15"/>
                    <a:gd name="T4" fmla="*/ 38 w 38"/>
                    <a:gd name="T5" fmla="*/ 3 h 15"/>
                    <a:gd name="T6" fmla="*/ 37 w 38"/>
                    <a:gd name="T7" fmla="*/ 0 h 15"/>
                    <a:gd name="T8" fmla="*/ 0 w 38"/>
                    <a:gd name="T9" fmla="*/ 12 h 15"/>
                  </a:gdLst>
                  <a:ahLst/>
                  <a:cxnLst>
                    <a:cxn ang="0">
                      <a:pos x="T0" y="T1"/>
                    </a:cxn>
                    <a:cxn ang="0">
                      <a:pos x="T2" y="T3"/>
                    </a:cxn>
                    <a:cxn ang="0">
                      <a:pos x="T4" y="T5"/>
                    </a:cxn>
                    <a:cxn ang="0">
                      <a:pos x="T6" y="T7"/>
                    </a:cxn>
                    <a:cxn ang="0">
                      <a:pos x="T8" y="T9"/>
                    </a:cxn>
                  </a:cxnLst>
                  <a:rect l="0" t="0" r="r" b="b"/>
                  <a:pathLst>
                    <a:path w="38" h="15">
                      <a:moveTo>
                        <a:pt x="0" y="12"/>
                      </a:moveTo>
                      <a:lnTo>
                        <a:pt x="1" y="15"/>
                      </a:lnTo>
                      <a:lnTo>
                        <a:pt x="38" y="3"/>
                      </a:lnTo>
                      <a:lnTo>
                        <a:pt x="37" y="0"/>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4" name="Rectangle 56">
                  <a:extLst>
                    <a:ext uri="{FF2B5EF4-FFF2-40B4-BE49-F238E27FC236}">
                      <a16:creationId xmlns:a16="http://schemas.microsoft.com/office/drawing/2014/main" id="{C9E53647-F6AC-4E1A-A639-C1B95B2A5461}"/>
                    </a:ext>
                  </a:extLst>
                </p:cNvPr>
                <p:cNvSpPr>
                  <a:spLocks noChangeArrowheads="1"/>
                </p:cNvSpPr>
                <p:nvPr userDrawn="1"/>
              </p:nvSpPr>
              <p:spPr bwMode="auto">
                <a:xfrm>
                  <a:off x="11498263" y="6080125"/>
                  <a:ext cx="61913" cy="47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5" name="Freeform 57">
                  <a:extLst>
                    <a:ext uri="{FF2B5EF4-FFF2-40B4-BE49-F238E27FC236}">
                      <a16:creationId xmlns:a16="http://schemas.microsoft.com/office/drawing/2014/main" id="{6439E168-EBC1-41BD-8861-5849AC10D070}"/>
                    </a:ext>
                  </a:extLst>
                </p:cNvPr>
                <p:cNvSpPr>
                  <a:spLocks noEditPoints="1"/>
                </p:cNvSpPr>
                <p:nvPr userDrawn="1"/>
              </p:nvSpPr>
              <p:spPr bwMode="auto">
                <a:xfrm>
                  <a:off x="11085513" y="6269038"/>
                  <a:ext cx="23813" cy="53975"/>
                </a:xfrm>
                <a:custGeom>
                  <a:avLst/>
                  <a:gdLst>
                    <a:gd name="T0" fmla="*/ 9 w 15"/>
                    <a:gd name="T1" fmla="*/ 20 h 34"/>
                    <a:gd name="T2" fmla="*/ 8 w 15"/>
                    <a:gd name="T3" fmla="*/ 6 h 34"/>
                    <a:gd name="T4" fmla="*/ 7 w 15"/>
                    <a:gd name="T5" fmla="*/ 6 h 34"/>
                    <a:gd name="T6" fmla="*/ 6 w 15"/>
                    <a:gd name="T7" fmla="*/ 20 h 34"/>
                    <a:gd name="T8" fmla="*/ 9 w 15"/>
                    <a:gd name="T9" fmla="*/ 20 h 34"/>
                    <a:gd name="T10" fmla="*/ 4 w 15"/>
                    <a:gd name="T11" fmla="*/ 0 h 34"/>
                    <a:gd name="T12" fmla="*/ 11 w 15"/>
                    <a:gd name="T13" fmla="*/ 0 h 34"/>
                    <a:gd name="T14" fmla="*/ 15 w 15"/>
                    <a:gd name="T15" fmla="*/ 34 h 34"/>
                    <a:gd name="T16" fmla="*/ 10 w 15"/>
                    <a:gd name="T17" fmla="*/ 34 h 34"/>
                    <a:gd name="T18" fmla="*/ 9 w 15"/>
                    <a:gd name="T19" fmla="*/ 25 h 34"/>
                    <a:gd name="T20" fmla="*/ 6 w 15"/>
                    <a:gd name="T21" fmla="*/ 25 h 34"/>
                    <a:gd name="T22" fmla="*/ 4 w 15"/>
                    <a:gd name="T23" fmla="*/ 34 h 34"/>
                    <a:gd name="T24" fmla="*/ 0 w 15"/>
                    <a:gd name="T25" fmla="*/ 34 h 34"/>
                    <a:gd name="T26" fmla="*/ 4 w 15"/>
                    <a:gd name="T27"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34">
                      <a:moveTo>
                        <a:pt x="9" y="20"/>
                      </a:moveTo>
                      <a:lnTo>
                        <a:pt x="8" y="6"/>
                      </a:lnTo>
                      <a:lnTo>
                        <a:pt x="7" y="6"/>
                      </a:lnTo>
                      <a:lnTo>
                        <a:pt x="6" y="20"/>
                      </a:lnTo>
                      <a:lnTo>
                        <a:pt x="9" y="20"/>
                      </a:lnTo>
                      <a:close/>
                      <a:moveTo>
                        <a:pt x="4" y="0"/>
                      </a:moveTo>
                      <a:lnTo>
                        <a:pt x="11" y="0"/>
                      </a:lnTo>
                      <a:lnTo>
                        <a:pt x="15" y="34"/>
                      </a:lnTo>
                      <a:lnTo>
                        <a:pt x="10" y="34"/>
                      </a:lnTo>
                      <a:lnTo>
                        <a:pt x="9" y="25"/>
                      </a:lnTo>
                      <a:lnTo>
                        <a:pt x="6" y="25"/>
                      </a:lnTo>
                      <a:lnTo>
                        <a:pt x="4" y="34"/>
                      </a:lnTo>
                      <a:lnTo>
                        <a:pt x="0" y="34"/>
                      </a:lnTo>
                      <a:lnTo>
                        <a:pt x="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6" name="Freeform 58">
                  <a:extLst>
                    <a:ext uri="{FF2B5EF4-FFF2-40B4-BE49-F238E27FC236}">
                      <a16:creationId xmlns:a16="http://schemas.microsoft.com/office/drawing/2014/main" id="{0624C845-5EFC-47CC-B6D1-CC3C5F65C880}"/>
                    </a:ext>
                  </a:extLst>
                </p:cNvPr>
                <p:cNvSpPr>
                  <a:spLocks/>
                </p:cNvSpPr>
                <p:nvPr userDrawn="1"/>
              </p:nvSpPr>
              <p:spPr bwMode="auto">
                <a:xfrm>
                  <a:off x="11118850" y="6269038"/>
                  <a:ext cx="22225" cy="55562"/>
                </a:xfrm>
                <a:custGeom>
                  <a:avLst/>
                  <a:gdLst>
                    <a:gd name="T0" fmla="*/ 422 w 424"/>
                    <a:gd name="T1" fmla="*/ 0 h 1105"/>
                    <a:gd name="T2" fmla="*/ 424 w 424"/>
                    <a:gd name="T3" fmla="*/ 922 h 1105"/>
                    <a:gd name="T4" fmla="*/ 213 w 424"/>
                    <a:gd name="T5" fmla="*/ 1105 h 1105"/>
                    <a:gd name="T6" fmla="*/ 2 w 424"/>
                    <a:gd name="T7" fmla="*/ 923 h 1105"/>
                    <a:gd name="T8" fmla="*/ 0 w 424"/>
                    <a:gd name="T9" fmla="*/ 1 h 1105"/>
                    <a:gd name="T10" fmla="*/ 162 w 424"/>
                    <a:gd name="T11" fmla="*/ 0 h 1105"/>
                    <a:gd name="T12" fmla="*/ 164 w 424"/>
                    <a:gd name="T13" fmla="*/ 909 h 1105"/>
                    <a:gd name="T14" fmla="*/ 214 w 424"/>
                    <a:gd name="T15" fmla="*/ 976 h 1105"/>
                    <a:gd name="T16" fmla="*/ 262 w 424"/>
                    <a:gd name="T17" fmla="*/ 909 h 1105"/>
                    <a:gd name="T18" fmla="*/ 261 w 424"/>
                    <a:gd name="T19" fmla="*/ 0 h 1105"/>
                    <a:gd name="T20" fmla="*/ 422 w 424"/>
                    <a:gd name="T21" fmla="*/ 0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4" h="1105">
                      <a:moveTo>
                        <a:pt x="422" y="0"/>
                      </a:moveTo>
                      <a:cubicBezTo>
                        <a:pt x="424" y="922"/>
                        <a:pt x="424" y="922"/>
                        <a:pt x="424" y="922"/>
                      </a:cubicBezTo>
                      <a:cubicBezTo>
                        <a:pt x="424" y="1064"/>
                        <a:pt x="313" y="1105"/>
                        <a:pt x="213" y="1105"/>
                      </a:cubicBezTo>
                      <a:cubicBezTo>
                        <a:pt x="114" y="1105"/>
                        <a:pt x="3" y="1065"/>
                        <a:pt x="2" y="923"/>
                      </a:cubicBezTo>
                      <a:cubicBezTo>
                        <a:pt x="0" y="1"/>
                        <a:pt x="0" y="1"/>
                        <a:pt x="0" y="1"/>
                      </a:cubicBezTo>
                      <a:cubicBezTo>
                        <a:pt x="162" y="0"/>
                        <a:pt x="162" y="0"/>
                        <a:pt x="162" y="0"/>
                      </a:cubicBezTo>
                      <a:cubicBezTo>
                        <a:pt x="164" y="909"/>
                        <a:pt x="164" y="909"/>
                        <a:pt x="164" y="909"/>
                      </a:cubicBezTo>
                      <a:cubicBezTo>
                        <a:pt x="164" y="964"/>
                        <a:pt x="180" y="976"/>
                        <a:pt x="214" y="976"/>
                      </a:cubicBezTo>
                      <a:cubicBezTo>
                        <a:pt x="246" y="976"/>
                        <a:pt x="263" y="964"/>
                        <a:pt x="262" y="909"/>
                      </a:cubicBezTo>
                      <a:cubicBezTo>
                        <a:pt x="261" y="0"/>
                        <a:pt x="261" y="0"/>
                        <a:pt x="261" y="0"/>
                      </a:cubicBezTo>
                      <a:lnTo>
                        <a:pt x="42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7" name="Freeform 59">
                  <a:extLst>
                    <a:ext uri="{FF2B5EF4-FFF2-40B4-BE49-F238E27FC236}">
                      <a16:creationId xmlns:a16="http://schemas.microsoft.com/office/drawing/2014/main" id="{B8B4DDE2-C3BE-4190-8AB1-0E0AACCAD338}"/>
                    </a:ext>
                  </a:extLst>
                </p:cNvPr>
                <p:cNvSpPr>
                  <a:spLocks/>
                </p:cNvSpPr>
                <p:nvPr userDrawn="1"/>
              </p:nvSpPr>
              <p:spPr bwMode="auto">
                <a:xfrm>
                  <a:off x="11180763" y="6267450"/>
                  <a:ext cx="22225" cy="55562"/>
                </a:xfrm>
                <a:custGeom>
                  <a:avLst/>
                  <a:gdLst>
                    <a:gd name="T0" fmla="*/ 14 w 14"/>
                    <a:gd name="T1" fmla="*/ 0 h 35"/>
                    <a:gd name="T2" fmla="*/ 14 w 14"/>
                    <a:gd name="T3" fmla="*/ 5 h 35"/>
                    <a:gd name="T4" fmla="*/ 10 w 14"/>
                    <a:gd name="T5" fmla="*/ 5 h 35"/>
                    <a:gd name="T6" fmla="*/ 10 w 14"/>
                    <a:gd name="T7" fmla="*/ 35 h 35"/>
                    <a:gd name="T8" fmla="*/ 5 w 14"/>
                    <a:gd name="T9" fmla="*/ 35 h 35"/>
                    <a:gd name="T10" fmla="*/ 5 w 14"/>
                    <a:gd name="T11" fmla="*/ 5 h 35"/>
                    <a:gd name="T12" fmla="*/ 0 w 14"/>
                    <a:gd name="T13" fmla="*/ 5 h 35"/>
                    <a:gd name="T14" fmla="*/ 0 w 14"/>
                    <a:gd name="T15" fmla="*/ 1 h 35"/>
                    <a:gd name="T16" fmla="*/ 14 w 14"/>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5">
                      <a:moveTo>
                        <a:pt x="14" y="0"/>
                      </a:moveTo>
                      <a:lnTo>
                        <a:pt x="14" y="5"/>
                      </a:lnTo>
                      <a:lnTo>
                        <a:pt x="10" y="5"/>
                      </a:lnTo>
                      <a:lnTo>
                        <a:pt x="10" y="35"/>
                      </a:lnTo>
                      <a:lnTo>
                        <a:pt x="5" y="35"/>
                      </a:lnTo>
                      <a:lnTo>
                        <a:pt x="5" y="5"/>
                      </a:lnTo>
                      <a:lnTo>
                        <a:pt x="0" y="5"/>
                      </a:lnTo>
                      <a:lnTo>
                        <a:pt x="0" y="1"/>
                      </a:lnTo>
                      <a:lnTo>
                        <a:pt x="1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8" name="Freeform 60">
                  <a:extLst>
                    <a:ext uri="{FF2B5EF4-FFF2-40B4-BE49-F238E27FC236}">
                      <a16:creationId xmlns:a16="http://schemas.microsoft.com/office/drawing/2014/main" id="{5BC1BD09-8910-41BA-9F4E-7DD6678AD453}"/>
                    </a:ext>
                  </a:extLst>
                </p:cNvPr>
                <p:cNvSpPr>
                  <a:spLocks noEditPoints="1"/>
                </p:cNvSpPr>
                <p:nvPr userDrawn="1"/>
              </p:nvSpPr>
              <p:spPr bwMode="auto">
                <a:xfrm>
                  <a:off x="11212513" y="6267450"/>
                  <a:ext cx="22225" cy="55562"/>
                </a:xfrm>
                <a:custGeom>
                  <a:avLst/>
                  <a:gdLst>
                    <a:gd name="T0" fmla="*/ 162 w 443"/>
                    <a:gd name="T1" fmla="*/ 450 h 1085"/>
                    <a:gd name="T2" fmla="*/ 192 w 443"/>
                    <a:gd name="T3" fmla="*/ 450 h 1085"/>
                    <a:gd name="T4" fmla="*/ 261 w 443"/>
                    <a:gd name="T5" fmla="*/ 379 h 1085"/>
                    <a:gd name="T6" fmla="*/ 260 w 443"/>
                    <a:gd name="T7" fmla="*/ 183 h 1085"/>
                    <a:gd name="T8" fmla="*/ 199 w 443"/>
                    <a:gd name="T9" fmla="*/ 130 h 1085"/>
                    <a:gd name="T10" fmla="*/ 161 w 443"/>
                    <a:gd name="T11" fmla="*/ 130 h 1085"/>
                    <a:gd name="T12" fmla="*/ 162 w 443"/>
                    <a:gd name="T13" fmla="*/ 450 h 1085"/>
                    <a:gd name="T14" fmla="*/ 2 w 443"/>
                    <a:gd name="T15" fmla="*/ 1085 h 1085"/>
                    <a:gd name="T16" fmla="*/ 0 w 443"/>
                    <a:gd name="T17" fmla="*/ 1 h 1085"/>
                    <a:gd name="T18" fmla="*/ 213 w 443"/>
                    <a:gd name="T19" fmla="*/ 1 h 1085"/>
                    <a:gd name="T20" fmla="*/ 422 w 443"/>
                    <a:gd name="T21" fmla="*/ 186 h 1085"/>
                    <a:gd name="T22" fmla="*/ 422 w 443"/>
                    <a:gd name="T23" fmla="*/ 340 h 1085"/>
                    <a:gd name="T24" fmla="*/ 262 w 443"/>
                    <a:gd name="T25" fmla="*/ 503 h 1085"/>
                    <a:gd name="T26" fmla="*/ 262 w 443"/>
                    <a:gd name="T27" fmla="*/ 506 h 1085"/>
                    <a:gd name="T28" fmla="*/ 416 w 443"/>
                    <a:gd name="T29" fmla="*/ 638 h 1085"/>
                    <a:gd name="T30" fmla="*/ 443 w 443"/>
                    <a:gd name="T31" fmla="*/ 1084 h 1085"/>
                    <a:gd name="T32" fmla="*/ 282 w 443"/>
                    <a:gd name="T33" fmla="*/ 1084 h 1085"/>
                    <a:gd name="T34" fmla="*/ 261 w 443"/>
                    <a:gd name="T35" fmla="*/ 670 h 1085"/>
                    <a:gd name="T36" fmla="*/ 162 w 443"/>
                    <a:gd name="T37" fmla="*/ 582 h 1085"/>
                    <a:gd name="T38" fmla="*/ 163 w 443"/>
                    <a:gd name="T39" fmla="*/ 1084 h 1085"/>
                    <a:gd name="T40" fmla="*/ 2 w 443"/>
                    <a:gd name="T41" fmla="*/ 1085 h 1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3" h="1085">
                      <a:moveTo>
                        <a:pt x="162" y="450"/>
                      </a:moveTo>
                      <a:cubicBezTo>
                        <a:pt x="192" y="450"/>
                        <a:pt x="192" y="450"/>
                        <a:pt x="192" y="450"/>
                      </a:cubicBezTo>
                      <a:cubicBezTo>
                        <a:pt x="249" y="450"/>
                        <a:pt x="261" y="419"/>
                        <a:pt x="261" y="379"/>
                      </a:cubicBezTo>
                      <a:cubicBezTo>
                        <a:pt x="260" y="183"/>
                        <a:pt x="260" y="183"/>
                        <a:pt x="260" y="183"/>
                      </a:cubicBezTo>
                      <a:cubicBezTo>
                        <a:pt x="260" y="142"/>
                        <a:pt x="236" y="130"/>
                        <a:pt x="199" y="130"/>
                      </a:cubicBezTo>
                      <a:cubicBezTo>
                        <a:pt x="161" y="130"/>
                        <a:pt x="161" y="130"/>
                        <a:pt x="161" y="130"/>
                      </a:cubicBezTo>
                      <a:lnTo>
                        <a:pt x="162" y="450"/>
                      </a:lnTo>
                      <a:close/>
                      <a:moveTo>
                        <a:pt x="2" y="1085"/>
                      </a:moveTo>
                      <a:cubicBezTo>
                        <a:pt x="0" y="1"/>
                        <a:pt x="0" y="1"/>
                        <a:pt x="0" y="1"/>
                      </a:cubicBezTo>
                      <a:cubicBezTo>
                        <a:pt x="213" y="1"/>
                        <a:pt x="213" y="1"/>
                        <a:pt x="213" y="1"/>
                      </a:cubicBezTo>
                      <a:cubicBezTo>
                        <a:pt x="342" y="0"/>
                        <a:pt x="421" y="46"/>
                        <a:pt x="422" y="186"/>
                      </a:cubicBezTo>
                      <a:cubicBezTo>
                        <a:pt x="422" y="340"/>
                        <a:pt x="422" y="340"/>
                        <a:pt x="422" y="340"/>
                      </a:cubicBezTo>
                      <a:cubicBezTo>
                        <a:pt x="422" y="420"/>
                        <a:pt x="399" y="487"/>
                        <a:pt x="262" y="503"/>
                      </a:cubicBezTo>
                      <a:cubicBezTo>
                        <a:pt x="262" y="506"/>
                        <a:pt x="262" y="506"/>
                        <a:pt x="262" y="506"/>
                      </a:cubicBezTo>
                      <a:cubicBezTo>
                        <a:pt x="334" y="515"/>
                        <a:pt x="410" y="539"/>
                        <a:pt x="416" y="638"/>
                      </a:cubicBezTo>
                      <a:cubicBezTo>
                        <a:pt x="426" y="783"/>
                        <a:pt x="417" y="935"/>
                        <a:pt x="443" y="1084"/>
                      </a:cubicBezTo>
                      <a:cubicBezTo>
                        <a:pt x="282" y="1084"/>
                        <a:pt x="282" y="1084"/>
                        <a:pt x="282" y="1084"/>
                      </a:cubicBezTo>
                      <a:cubicBezTo>
                        <a:pt x="254" y="959"/>
                        <a:pt x="261" y="797"/>
                        <a:pt x="261" y="670"/>
                      </a:cubicBezTo>
                      <a:cubicBezTo>
                        <a:pt x="261" y="605"/>
                        <a:pt x="237" y="579"/>
                        <a:pt x="162" y="582"/>
                      </a:cubicBezTo>
                      <a:cubicBezTo>
                        <a:pt x="163" y="1084"/>
                        <a:pt x="163" y="1084"/>
                        <a:pt x="163" y="1084"/>
                      </a:cubicBezTo>
                      <a:lnTo>
                        <a:pt x="2" y="10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9" name="Freeform 61">
                  <a:extLst>
                    <a:ext uri="{FF2B5EF4-FFF2-40B4-BE49-F238E27FC236}">
                      <a16:creationId xmlns:a16="http://schemas.microsoft.com/office/drawing/2014/main" id="{82E839CC-488D-4209-8C97-4475FAEDC3B0}"/>
                    </a:ext>
                  </a:extLst>
                </p:cNvPr>
                <p:cNvSpPr>
                  <a:spLocks noEditPoints="1"/>
                </p:cNvSpPr>
                <p:nvPr userDrawn="1"/>
              </p:nvSpPr>
              <p:spPr bwMode="auto">
                <a:xfrm>
                  <a:off x="11244263" y="6267450"/>
                  <a:ext cx="23813" cy="55562"/>
                </a:xfrm>
                <a:custGeom>
                  <a:avLst/>
                  <a:gdLst>
                    <a:gd name="T0" fmla="*/ 8 w 15"/>
                    <a:gd name="T1" fmla="*/ 21 h 35"/>
                    <a:gd name="T2" fmla="*/ 7 w 15"/>
                    <a:gd name="T3" fmla="*/ 7 h 35"/>
                    <a:gd name="T4" fmla="*/ 7 w 15"/>
                    <a:gd name="T5" fmla="*/ 7 h 35"/>
                    <a:gd name="T6" fmla="*/ 6 w 15"/>
                    <a:gd name="T7" fmla="*/ 21 h 35"/>
                    <a:gd name="T8" fmla="*/ 8 w 15"/>
                    <a:gd name="T9" fmla="*/ 21 h 35"/>
                    <a:gd name="T10" fmla="*/ 3 w 15"/>
                    <a:gd name="T11" fmla="*/ 0 h 35"/>
                    <a:gd name="T12" fmla="*/ 11 w 15"/>
                    <a:gd name="T13" fmla="*/ 0 h 35"/>
                    <a:gd name="T14" fmla="*/ 15 w 15"/>
                    <a:gd name="T15" fmla="*/ 35 h 35"/>
                    <a:gd name="T16" fmla="*/ 10 w 15"/>
                    <a:gd name="T17" fmla="*/ 35 h 35"/>
                    <a:gd name="T18" fmla="*/ 9 w 15"/>
                    <a:gd name="T19" fmla="*/ 26 h 35"/>
                    <a:gd name="T20" fmla="*/ 5 w 15"/>
                    <a:gd name="T21" fmla="*/ 26 h 35"/>
                    <a:gd name="T22" fmla="*/ 4 w 15"/>
                    <a:gd name="T23" fmla="*/ 35 h 35"/>
                    <a:gd name="T24" fmla="*/ 0 w 15"/>
                    <a:gd name="T25" fmla="*/ 35 h 35"/>
                    <a:gd name="T26" fmla="*/ 3 w 15"/>
                    <a:gd name="T2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35">
                      <a:moveTo>
                        <a:pt x="8" y="21"/>
                      </a:moveTo>
                      <a:lnTo>
                        <a:pt x="7" y="7"/>
                      </a:lnTo>
                      <a:lnTo>
                        <a:pt x="7" y="7"/>
                      </a:lnTo>
                      <a:lnTo>
                        <a:pt x="6" y="21"/>
                      </a:lnTo>
                      <a:lnTo>
                        <a:pt x="8" y="21"/>
                      </a:lnTo>
                      <a:close/>
                      <a:moveTo>
                        <a:pt x="3" y="0"/>
                      </a:moveTo>
                      <a:lnTo>
                        <a:pt x="11" y="0"/>
                      </a:lnTo>
                      <a:lnTo>
                        <a:pt x="15" y="35"/>
                      </a:lnTo>
                      <a:lnTo>
                        <a:pt x="10" y="35"/>
                      </a:lnTo>
                      <a:lnTo>
                        <a:pt x="9" y="26"/>
                      </a:lnTo>
                      <a:lnTo>
                        <a:pt x="5" y="26"/>
                      </a:lnTo>
                      <a:lnTo>
                        <a:pt x="4" y="35"/>
                      </a:lnTo>
                      <a:lnTo>
                        <a:pt x="0" y="35"/>
                      </a:lnTo>
                      <a:lnTo>
                        <a:pt x="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0" name="Freeform 62">
                  <a:extLst>
                    <a:ext uri="{FF2B5EF4-FFF2-40B4-BE49-F238E27FC236}">
                      <a16:creationId xmlns:a16="http://schemas.microsoft.com/office/drawing/2014/main" id="{ECA59A15-EF5A-488C-9F58-B49796136280}"/>
                    </a:ext>
                  </a:extLst>
                </p:cNvPr>
                <p:cNvSpPr>
                  <a:spLocks/>
                </p:cNvSpPr>
                <p:nvPr userDrawn="1"/>
              </p:nvSpPr>
              <p:spPr bwMode="auto">
                <a:xfrm>
                  <a:off x="11277600" y="6267450"/>
                  <a:ext cx="19050" cy="55562"/>
                </a:xfrm>
                <a:custGeom>
                  <a:avLst/>
                  <a:gdLst>
                    <a:gd name="T0" fmla="*/ 0 w 12"/>
                    <a:gd name="T1" fmla="*/ 35 h 35"/>
                    <a:gd name="T2" fmla="*/ 0 w 12"/>
                    <a:gd name="T3" fmla="*/ 0 h 35"/>
                    <a:gd name="T4" fmla="*/ 5 w 12"/>
                    <a:gd name="T5" fmla="*/ 0 h 35"/>
                    <a:gd name="T6" fmla="*/ 5 w 12"/>
                    <a:gd name="T7" fmla="*/ 30 h 35"/>
                    <a:gd name="T8" fmla="*/ 12 w 12"/>
                    <a:gd name="T9" fmla="*/ 30 h 35"/>
                    <a:gd name="T10" fmla="*/ 12 w 12"/>
                    <a:gd name="T11" fmla="*/ 35 h 35"/>
                    <a:gd name="T12" fmla="*/ 0 w 12"/>
                    <a:gd name="T13" fmla="*/ 35 h 35"/>
                  </a:gdLst>
                  <a:ahLst/>
                  <a:cxnLst>
                    <a:cxn ang="0">
                      <a:pos x="T0" y="T1"/>
                    </a:cxn>
                    <a:cxn ang="0">
                      <a:pos x="T2" y="T3"/>
                    </a:cxn>
                    <a:cxn ang="0">
                      <a:pos x="T4" y="T5"/>
                    </a:cxn>
                    <a:cxn ang="0">
                      <a:pos x="T6" y="T7"/>
                    </a:cxn>
                    <a:cxn ang="0">
                      <a:pos x="T8" y="T9"/>
                    </a:cxn>
                    <a:cxn ang="0">
                      <a:pos x="T10" y="T11"/>
                    </a:cxn>
                    <a:cxn ang="0">
                      <a:pos x="T12" y="T13"/>
                    </a:cxn>
                  </a:cxnLst>
                  <a:rect l="0" t="0" r="r" b="b"/>
                  <a:pathLst>
                    <a:path w="12" h="35">
                      <a:moveTo>
                        <a:pt x="0" y="35"/>
                      </a:moveTo>
                      <a:lnTo>
                        <a:pt x="0" y="0"/>
                      </a:lnTo>
                      <a:lnTo>
                        <a:pt x="5" y="0"/>
                      </a:lnTo>
                      <a:lnTo>
                        <a:pt x="5" y="30"/>
                      </a:lnTo>
                      <a:lnTo>
                        <a:pt x="12" y="30"/>
                      </a:lnTo>
                      <a:lnTo>
                        <a:pt x="12" y="35"/>
                      </a:lnTo>
                      <a:lnTo>
                        <a:pt x="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1" name="Rectangle 63">
                  <a:extLst>
                    <a:ext uri="{FF2B5EF4-FFF2-40B4-BE49-F238E27FC236}">
                      <a16:creationId xmlns:a16="http://schemas.microsoft.com/office/drawing/2014/main" id="{A9F6D628-1574-46BF-B52C-2AD520E88C43}"/>
                    </a:ext>
                  </a:extLst>
                </p:cNvPr>
                <p:cNvSpPr>
                  <a:spLocks noChangeArrowheads="1"/>
                </p:cNvSpPr>
                <p:nvPr userDrawn="1"/>
              </p:nvSpPr>
              <p:spPr bwMode="auto">
                <a:xfrm>
                  <a:off x="11304588" y="6267450"/>
                  <a:ext cx="7938" cy="5556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2" name="Freeform 64">
                  <a:extLst>
                    <a:ext uri="{FF2B5EF4-FFF2-40B4-BE49-F238E27FC236}">
                      <a16:creationId xmlns:a16="http://schemas.microsoft.com/office/drawing/2014/main" id="{F03AE7AB-3DEC-4A2A-9C0C-76A93704EFE5}"/>
                    </a:ext>
                  </a:extLst>
                </p:cNvPr>
                <p:cNvSpPr>
                  <a:spLocks noEditPoints="1"/>
                </p:cNvSpPr>
                <p:nvPr userDrawn="1"/>
              </p:nvSpPr>
              <p:spPr bwMode="auto">
                <a:xfrm>
                  <a:off x="11322050" y="6267450"/>
                  <a:ext cx="25400" cy="55562"/>
                </a:xfrm>
                <a:custGeom>
                  <a:avLst/>
                  <a:gdLst>
                    <a:gd name="T0" fmla="*/ 9 w 16"/>
                    <a:gd name="T1" fmla="*/ 21 h 35"/>
                    <a:gd name="T2" fmla="*/ 8 w 16"/>
                    <a:gd name="T3" fmla="*/ 7 h 35"/>
                    <a:gd name="T4" fmla="*/ 8 w 16"/>
                    <a:gd name="T5" fmla="*/ 7 h 35"/>
                    <a:gd name="T6" fmla="*/ 6 w 16"/>
                    <a:gd name="T7" fmla="*/ 21 h 35"/>
                    <a:gd name="T8" fmla="*/ 9 w 16"/>
                    <a:gd name="T9" fmla="*/ 21 h 35"/>
                    <a:gd name="T10" fmla="*/ 4 w 16"/>
                    <a:gd name="T11" fmla="*/ 0 h 35"/>
                    <a:gd name="T12" fmla="*/ 12 w 16"/>
                    <a:gd name="T13" fmla="*/ 0 h 35"/>
                    <a:gd name="T14" fmla="*/ 16 w 16"/>
                    <a:gd name="T15" fmla="*/ 35 h 35"/>
                    <a:gd name="T16" fmla="*/ 11 w 16"/>
                    <a:gd name="T17" fmla="*/ 35 h 35"/>
                    <a:gd name="T18" fmla="*/ 10 w 16"/>
                    <a:gd name="T19" fmla="*/ 25 h 35"/>
                    <a:gd name="T20" fmla="*/ 6 w 16"/>
                    <a:gd name="T21" fmla="*/ 25 h 35"/>
                    <a:gd name="T22" fmla="*/ 5 w 16"/>
                    <a:gd name="T23" fmla="*/ 35 h 35"/>
                    <a:gd name="T24" fmla="*/ 0 w 16"/>
                    <a:gd name="T25" fmla="*/ 35 h 35"/>
                    <a:gd name="T26" fmla="*/ 4 w 16"/>
                    <a:gd name="T2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35">
                      <a:moveTo>
                        <a:pt x="9" y="21"/>
                      </a:moveTo>
                      <a:lnTo>
                        <a:pt x="8" y="7"/>
                      </a:lnTo>
                      <a:lnTo>
                        <a:pt x="8" y="7"/>
                      </a:lnTo>
                      <a:lnTo>
                        <a:pt x="6" y="21"/>
                      </a:lnTo>
                      <a:lnTo>
                        <a:pt x="9" y="21"/>
                      </a:lnTo>
                      <a:close/>
                      <a:moveTo>
                        <a:pt x="4" y="0"/>
                      </a:moveTo>
                      <a:lnTo>
                        <a:pt x="12" y="0"/>
                      </a:lnTo>
                      <a:lnTo>
                        <a:pt x="16" y="35"/>
                      </a:lnTo>
                      <a:lnTo>
                        <a:pt x="11" y="35"/>
                      </a:lnTo>
                      <a:lnTo>
                        <a:pt x="10" y="25"/>
                      </a:lnTo>
                      <a:lnTo>
                        <a:pt x="6" y="25"/>
                      </a:lnTo>
                      <a:lnTo>
                        <a:pt x="5" y="35"/>
                      </a:lnTo>
                      <a:lnTo>
                        <a:pt x="0" y="35"/>
                      </a:lnTo>
                      <a:lnTo>
                        <a:pt x="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03" name="Freeform 65">
                  <a:extLst>
                    <a:ext uri="{FF2B5EF4-FFF2-40B4-BE49-F238E27FC236}">
                      <a16:creationId xmlns:a16="http://schemas.microsoft.com/office/drawing/2014/main" id="{11B4588D-1391-424F-9640-752651729384}"/>
                    </a:ext>
                  </a:extLst>
                </p:cNvPr>
                <p:cNvSpPr>
                  <a:spLocks/>
                </p:cNvSpPr>
                <p:nvPr userDrawn="1"/>
              </p:nvSpPr>
              <p:spPr bwMode="auto">
                <a:xfrm>
                  <a:off x="11150600" y="6267450"/>
                  <a:ext cx="22225" cy="57150"/>
                </a:xfrm>
                <a:custGeom>
                  <a:avLst/>
                  <a:gdLst>
                    <a:gd name="T0" fmla="*/ 162 w 424"/>
                    <a:gd name="T1" fmla="*/ 196 h 1126"/>
                    <a:gd name="T2" fmla="*/ 212 w 424"/>
                    <a:gd name="T3" fmla="*/ 129 h 1126"/>
                    <a:gd name="T4" fmla="*/ 261 w 424"/>
                    <a:gd name="T5" fmla="*/ 196 h 1126"/>
                    <a:gd name="T6" fmla="*/ 261 w 424"/>
                    <a:gd name="T7" fmla="*/ 313 h 1126"/>
                    <a:gd name="T8" fmla="*/ 423 w 424"/>
                    <a:gd name="T9" fmla="*/ 313 h 1126"/>
                    <a:gd name="T10" fmla="*/ 422 w 424"/>
                    <a:gd name="T11" fmla="*/ 182 h 1126"/>
                    <a:gd name="T12" fmla="*/ 210 w 424"/>
                    <a:gd name="T13" fmla="*/ 0 h 1126"/>
                    <a:gd name="T14" fmla="*/ 1 w 424"/>
                    <a:gd name="T15" fmla="*/ 183 h 1126"/>
                    <a:gd name="T16" fmla="*/ 1 w 424"/>
                    <a:gd name="T17" fmla="*/ 338 h 1126"/>
                    <a:gd name="T18" fmla="*/ 262 w 424"/>
                    <a:gd name="T19" fmla="*/ 815 h 1126"/>
                    <a:gd name="T20" fmla="*/ 262 w 424"/>
                    <a:gd name="T21" fmla="*/ 930 h 1126"/>
                    <a:gd name="T22" fmla="*/ 214 w 424"/>
                    <a:gd name="T23" fmla="*/ 997 h 1126"/>
                    <a:gd name="T24" fmla="*/ 163 w 424"/>
                    <a:gd name="T25" fmla="*/ 930 h 1126"/>
                    <a:gd name="T26" fmla="*/ 163 w 424"/>
                    <a:gd name="T27" fmla="*/ 811 h 1126"/>
                    <a:gd name="T28" fmla="*/ 2 w 424"/>
                    <a:gd name="T29" fmla="*/ 811 h 1126"/>
                    <a:gd name="T30" fmla="*/ 2 w 424"/>
                    <a:gd name="T31" fmla="*/ 944 h 1126"/>
                    <a:gd name="T32" fmla="*/ 212 w 424"/>
                    <a:gd name="T33" fmla="*/ 1126 h 1126"/>
                    <a:gd name="T34" fmla="*/ 424 w 424"/>
                    <a:gd name="T35" fmla="*/ 943 h 1126"/>
                    <a:gd name="T36" fmla="*/ 423 w 424"/>
                    <a:gd name="T37" fmla="*/ 751 h 1126"/>
                    <a:gd name="T38" fmla="*/ 162 w 424"/>
                    <a:gd name="T39" fmla="*/ 330 h 1126"/>
                    <a:gd name="T40" fmla="*/ 162 w 424"/>
                    <a:gd name="T41" fmla="*/ 196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4" h="1126">
                      <a:moveTo>
                        <a:pt x="162" y="196"/>
                      </a:moveTo>
                      <a:cubicBezTo>
                        <a:pt x="162" y="142"/>
                        <a:pt x="179" y="129"/>
                        <a:pt x="212" y="129"/>
                      </a:cubicBezTo>
                      <a:cubicBezTo>
                        <a:pt x="244" y="129"/>
                        <a:pt x="261" y="141"/>
                        <a:pt x="261" y="196"/>
                      </a:cubicBezTo>
                      <a:cubicBezTo>
                        <a:pt x="261" y="313"/>
                        <a:pt x="261" y="313"/>
                        <a:pt x="261" y="313"/>
                      </a:cubicBezTo>
                      <a:cubicBezTo>
                        <a:pt x="423" y="313"/>
                        <a:pt x="423" y="313"/>
                        <a:pt x="423" y="313"/>
                      </a:cubicBezTo>
                      <a:cubicBezTo>
                        <a:pt x="422" y="182"/>
                        <a:pt x="422" y="182"/>
                        <a:pt x="422" y="182"/>
                      </a:cubicBezTo>
                      <a:cubicBezTo>
                        <a:pt x="422" y="41"/>
                        <a:pt x="311" y="0"/>
                        <a:pt x="210" y="0"/>
                      </a:cubicBezTo>
                      <a:cubicBezTo>
                        <a:pt x="111" y="0"/>
                        <a:pt x="0" y="41"/>
                        <a:pt x="1" y="183"/>
                      </a:cubicBezTo>
                      <a:cubicBezTo>
                        <a:pt x="1" y="338"/>
                        <a:pt x="1" y="338"/>
                        <a:pt x="1" y="338"/>
                      </a:cubicBezTo>
                      <a:cubicBezTo>
                        <a:pt x="1" y="515"/>
                        <a:pt x="262" y="663"/>
                        <a:pt x="262" y="815"/>
                      </a:cubicBezTo>
                      <a:cubicBezTo>
                        <a:pt x="262" y="930"/>
                        <a:pt x="262" y="930"/>
                        <a:pt x="262" y="930"/>
                      </a:cubicBezTo>
                      <a:cubicBezTo>
                        <a:pt x="262" y="984"/>
                        <a:pt x="246" y="997"/>
                        <a:pt x="214" y="997"/>
                      </a:cubicBezTo>
                      <a:cubicBezTo>
                        <a:pt x="180" y="997"/>
                        <a:pt x="164" y="985"/>
                        <a:pt x="163" y="930"/>
                      </a:cubicBezTo>
                      <a:cubicBezTo>
                        <a:pt x="163" y="811"/>
                        <a:pt x="163" y="811"/>
                        <a:pt x="163" y="811"/>
                      </a:cubicBezTo>
                      <a:cubicBezTo>
                        <a:pt x="2" y="811"/>
                        <a:pt x="2" y="811"/>
                        <a:pt x="2" y="811"/>
                      </a:cubicBezTo>
                      <a:cubicBezTo>
                        <a:pt x="2" y="944"/>
                        <a:pt x="2" y="944"/>
                        <a:pt x="2" y="944"/>
                      </a:cubicBezTo>
                      <a:cubicBezTo>
                        <a:pt x="2" y="1085"/>
                        <a:pt x="114" y="1126"/>
                        <a:pt x="212" y="1126"/>
                      </a:cubicBezTo>
                      <a:cubicBezTo>
                        <a:pt x="313" y="1126"/>
                        <a:pt x="424" y="1084"/>
                        <a:pt x="424" y="943"/>
                      </a:cubicBezTo>
                      <a:cubicBezTo>
                        <a:pt x="423" y="751"/>
                        <a:pt x="423" y="751"/>
                        <a:pt x="423" y="751"/>
                      </a:cubicBezTo>
                      <a:cubicBezTo>
                        <a:pt x="423" y="642"/>
                        <a:pt x="162" y="408"/>
                        <a:pt x="162" y="330"/>
                      </a:cubicBezTo>
                      <a:lnTo>
                        <a:pt x="162" y="1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grpSp>
          <p:nvGrpSpPr>
            <p:cNvPr id="59" name="Group 58">
              <a:extLst>
                <a:ext uri="{FF2B5EF4-FFF2-40B4-BE49-F238E27FC236}">
                  <a16:creationId xmlns:a16="http://schemas.microsoft.com/office/drawing/2014/main" id="{BA656203-B133-4A09-9BFC-302A9C9C81D9}"/>
                </a:ext>
              </a:extLst>
            </p:cNvPr>
            <p:cNvGrpSpPr/>
            <p:nvPr userDrawn="1"/>
          </p:nvGrpSpPr>
          <p:grpSpPr>
            <a:xfrm>
              <a:off x="8659287" y="6852230"/>
              <a:ext cx="697061" cy="320917"/>
              <a:chOff x="10072688" y="5965824"/>
              <a:chExt cx="741362" cy="341313"/>
            </a:xfrm>
          </p:grpSpPr>
          <p:sp>
            <p:nvSpPr>
              <p:cNvPr id="60" name="Freeform 69">
                <a:extLst>
                  <a:ext uri="{FF2B5EF4-FFF2-40B4-BE49-F238E27FC236}">
                    <a16:creationId xmlns:a16="http://schemas.microsoft.com/office/drawing/2014/main" id="{0C204C5A-56D6-4358-BDFB-15478E545C2F}"/>
                  </a:ext>
                </a:extLst>
              </p:cNvPr>
              <p:cNvSpPr>
                <a:spLocks/>
              </p:cNvSpPr>
              <p:nvPr userDrawn="1"/>
            </p:nvSpPr>
            <p:spPr bwMode="auto">
              <a:xfrm>
                <a:off x="10429875" y="6157912"/>
                <a:ext cx="66675" cy="66675"/>
              </a:xfrm>
              <a:custGeom>
                <a:avLst/>
                <a:gdLst>
                  <a:gd name="T0" fmla="*/ 33 w 42"/>
                  <a:gd name="T1" fmla="*/ 21 h 42"/>
                  <a:gd name="T2" fmla="*/ 32 w 42"/>
                  <a:gd name="T3" fmla="*/ 20 h 42"/>
                  <a:gd name="T4" fmla="*/ 33 w 42"/>
                  <a:gd name="T5" fmla="*/ 20 h 42"/>
                  <a:gd name="T6" fmla="*/ 39 w 42"/>
                  <a:gd name="T7" fmla="*/ 10 h 42"/>
                  <a:gd name="T8" fmla="*/ 28 w 42"/>
                  <a:gd name="T9" fmla="*/ 12 h 42"/>
                  <a:gd name="T10" fmla="*/ 27 w 42"/>
                  <a:gd name="T11" fmla="*/ 13 h 42"/>
                  <a:gd name="T12" fmla="*/ 27 w 42"/>
                  <a:gd name="T13" fmla="*/ 12 h 42"/>
                  <a:gd name="T14" fmla="*/ 23 w 42"/>
                  <a:gd name="T15" fmla="*/ 0 h 42"/>
                  <a:gd name="T16" fmla="*/ 18 w 42"/>
                  <a:gd name="T17" fmla="*/ 11 h 42"/>
                  <a:gd name="T18" fmla="*/ 18 w 42"/>
                  <a:gd name="T19" fmla="*/ 12 h 42"/>
                  <a:gd name="T20" fmla="*/ 17 w 42"/>
                  <a:gd name="T21" fmla="*/ 11 h 42"/>
                  <a:gd name="T22" fmla="*/ 6 w 42"/>
                  <a:gd name="T23" fmla="*/ 7 h 42"/>
                  <a:gd name="T24" fmla="*/ 11 w 42"/>
                  <a:gd name="T25" fmla="*/ 18 h 42"/>
                  <a:gd name="T26" fmla="*/ 11 w 42"/>
                  <a:gd name="T27" fmla="*/ 19 h 42"/>
                  <a:gd name="T28" fmla="*/ 11 w 42"/>
                  <a:gd name="T29" fmla="*/ 19 h 42"/>
                  <a:gd name="T30" fmla="*/ 0 w 42"/>
                  <a:gd name="T31" fmla="*/ 25 h 42"/>
                  <a:gd name="T32" fmla="*/ 12 w 42"/>
                  <a:gd name="T33" fmla="*/ 28 h 42"/>
                  <a:gd name="T34" fmla="*/ 13 w 42"/>
                  <a:gd name="T35" fmla="*/ 28 h 42"/>
                  <a:gd name="T36" fmla="*/ 12 w 42"/>
                  <a:gd name="T37" fmla="*/ 29 h 42"/>
                  <a:gd name="T38" fmla="*/ 11 w 42"/>
                  <a:gd name="T39" fmla="*/ 36 h 42"/>
                  <a:gd name="T40" fmla="*/ 11 w 42"/>
                  <a:gd name="T41" fmla="*/ 41 h 42"/>
                  <a:gd name="T42" fmla="*/ 21 w 42"/>
                  <a:gd name="T43" fmla="*/ 33 h 42"/>
                  <a:gd name="T44" fmla="*/ 29 w 42"/>
                  <a:gd name="T45" fmla="*/ 42 h 42"/>
                  <a:gd name="T46" fmla="*/ 29 w 42"/>
                  <a:gd name="T47" fmla="*/ 36 h 42"/>
                  <a:gd name="T48" fmla="*/ 29 w 42"/>
                  <a:gd name="T49" fmla="*/ 30 h 42"/>
                  <a:gd name="T50" fmla="*/ 29 w 42"/>
                  <a:gd name="T51" fmla="*/ 29 h 42"/>
                  <a:gd name="T52" fmla="*/ 30 w 42"/>
                  <a:gd name="T53" fmla="*/ 29 h 42"/>
                  <a:gd name="T54" fmla="*/ 42 w 42"/>
                  <a:gd name="T55" fmla="*/ 28 h 42"/>
                  <a:gd name="T56" fmla="*/ 33 w 42"/>
                  <a:gd name="T57"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 h="42">
                    <a:moveTo>
                      <a:pt x="33" y="21"/>
                    </a:moveTo>
                    <a:lnTo>
                      <a:pt x="32" y="20"/>
                    </a:lnTo>
                    <a:lnTo>
                      <a:pt x="33" y="20"/>
                    </a:lnTo>
                    <a:lnTo>
                      <a:pt x="39" y="10"/>
                    </a:lnTo>
                    <a:lnTo>
                      <a:pt x="28" y="12"/>
                    </a:lnTo>
                    <a:lnTo>
                      <a:pt x="27" y="13"/>
                    </a:lnTo>
                    <a:lnTo>
                      <a:pt x="27" y="12"/>
                    </a:lnTo>
                    <a:lnTo>
                      <a:pt x="23" y="0"/>
                    </a:lnTo>
                    <a:lnTo>
                      <a:pt x="18" y="11"/>
                    </a:lnTo>
                    <a:lnTo>
                      <a:pt x="18" y="12"/>
                    </a:lnTo>
                    <a:lnTo>
                      <a:pt x="17" y="11"/>
                    </a:lnTo>
                    <a:lnTo>
                      <a:pt x="6" y="7"/>
                    </a:lnTo>
                    <a:lnTo>
                      <a:pt x="11" y="18"/>
                    </a:lnTo>
                    <a:lnTo>
                      <a:pt x="11" y="19"/>
                    </a:lnTo>
                    <a:lnTo>
                      <a:pt x="11" y="19"/>
                    </a:lnTo>
                    <a:lnTo>
                      <a:pt x="0" y="25"/>
                    </a:lnTo>
                    <a:lnTo>
                      <a:pt x="12" y="28"/>
                    </a:lnTo>
                    <a:lnTo>
                      <a:pt x="13" y="28"/>
                    </a:lnTo>
                    <a:lnTo>
                      <a:pt x="12" y="29"/>
                    </a:lnTo>
                    <a:lnTo>
                      <a:pt x="11" y="36"/>
                    </a:lnTo>
                    <a:lnTo>
                      <a:pt x="11" y="41"/>
                    </a:lnTo>
                    <a:lnTo>
                      <a:pt x="21" y="33"/>
                    </a:lnTo>
                    <a:lnTo>
                      <a:pt x="29" y="42"/>
                    </a:lnTo>
                    <a:lnTo>
                      <a:pt x="29" y="36"/>
                    </a:lnTo>
                    <a:lnTo>
                      <a:pt x="29" y="30"/>
                    </a:lnTo>
                    <a:lnTo>
                      <a:pt x="29" y="29"/>
                    </a:lnTo>
                    <a:lnTo>
                      <a:pt x="30" y="29"/>
                    </a:lnTo>
                    <a:lnTo>
                      <a:pt x="42" y="28"/>
                    </a:lnTo>
                    <a:lnTo>
                      <a:pt x="33" y="21"/>
                    </a:lnTo>
                    <a:close/>
                  </a:path>
                </a:pathLst>
              </a:custGeom>
              <a:solidFill>
                <a:srgbClr val="C91E57"/>
              </a:solidFill>
              <a:ln>
                <a:noFill/>
              </a:ln>
            </p:spPr>
            <p:txBody>
              <a:bodyPr vert="horz" wrap="square" lIns="91440" tIns="45720" rIns="91440" bIns="45720" numCol="1" anchor="t" anchorCtr="0" compatLnSpc="1">
                <a:prstTxWarp prst="textNoShape">
                  <a:avLst/>
                </a:prstTxWarp>
              </a:bodyPr>
              <a:lstStyle/>
              <a:p>
                <a:endParaRPr lang="en-AU"/>
              </a:p>
            </p:txBody>
          </p:sp>
          <p:grpSp>
            <p:nvGrpSpPr>
              <p:cNvPr id="61" name="Group 60">
                <a:extLst>
                  <a:ext uri="{FF2B5EF4-FFF2-40B4-BE49-F238E27FC236}">
                    <a16:creationId xmlns:a16="http://schemas.microsoft.com/office/drawing/2014/main" id="{9F07F227-A786-4ED2-9E91-54E8D102E4D3}"/>
                  </a:ext>
                </a:extLst>
              </p:cNvPr>
              <p:cNvGrpSpPr/>
              <p:nvPr userDrawn="1"/>
            </p:nvGrpSpPr>
            <p:grpSpPr>
              <a:xfrm>
                <a:off x="10072688" y="5965824"/>
                <a:ext cx="741362" cy="341313"/>
                <a:chOff x="10072688" y="5965824"/>
                <a:chExt cx="741362" cy="341313"/>
              </a:xfrm>
              <a:solidFill>
                <a:srgbClr val="253D8C"/>
              </a:solidFill>
            </p:grpSpPr>
            <p:sp>
              <p:nvSpPr>
                <p:cNvPr id="62" name="Freeform 70">
                  <a:extLst>
                    <a:ext uri="{FF2B5EF4-FFF2-40B4-BE49-F238E27FC236}">
                      <a16:creationId xmlns:a16="http://schemas.microsoft.com/office/drawing/2014/main" id="{163592FF-45AC-4FCD-9253-BE575C887867}"/>
                    </a:ext>
                  </a:extLst>
                </p:cNvPr>
                <p:cNvSpPr>
                  <a:spLocks/>
                </p:cNvSpPr>
                <p:nvPr userDrawn="1"/>
              </p:nvSpPr>
              <p:spPr bwMode="auto">
                <a:xfrm>
                  <a:off x="10461625" y="6213474"/>
                  <a:ext cx="1587" cy="0"/>
                </a:xfrm>
                <a:custGeom>
                  <a:avLst/>
                  <a:gdLst>
                    <a:gd name="T0" fmla="*/ 0 w 59"/>
                    <a:gd name="T1" fmla="*/ 0 h 2"/>
                    <a:gd name="T2" fmla="*/ 7 w 59"/>
                    <a:gd name="T3" fmla="*/ 0 h 2"/>
                    <a:gd name="T4" fmla="*/ 59 w 59"/>
                    <a:gd name="T5" fmla="*/ 2 h 2"/>
                  </a:gdLst>
                  <a:ahLst/>
                  <a:cxnLst>
                    <a:cxn ang="0">
                      <a:pos x="T0" y="T1"/>
                    </a:cxn>
                    <a:cxn ang="0">
                      <a:pos x="T2" y="T3"/>
                    </a:cxn>
                    <a:cxn ang="0">
                      <a:pos x="T4" y="T5"/>
                    </a:cxn>
                  </a:cxnLst>
                  <a:rect l="0" t="0" r="r" b="b"/>
                  <a:pathLst>
                    <a:path w="59" h="2">
                      <a:moveTo>
                        <a:pt x="0" y="0"/>
                      </a:moveTo>
                      <a:cubicBezTo>
                        <a:pt x="2" y="0"/>
                        <a:pt x="4" y="0"/>
                        <a:pt x="7" y="0"/>
                      </a:cubicBezTo>
                      <a:cubicBezTo>
                        <a:pt x="25" y="0"/>
                        <a:pt x="42" y="1"/>
                        <a:pt x="59" y="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71">
                  <a:extLst>
                    <a:ext uri="{FF2B5EF4-FFF2-40B4-BE49-F238E27FC236}">
                      <a16:creationId xmlns:a16="http://schemas.microsoft.com/office/drawing/2014/main" id="{4D27201D-BD0B-4603-862E-846AAC62B148}"/>
                    </a:ext>
                  </a:extLst>
                </p:cNvPr>
                <p:cNvSpPr>
                  <a:spLocks noEditPoints="1"/>
                </p:cNvSpPr>
                <p:nvPr userDrawn="1"/>
              </p:nvSpPr>
              <p:spPr bwMode="auto">
                <a:xfrm>
                  <a:off x="10412413" y="6213474"/>
                  <a:ext cx="96837" cy="93663"/>
                </a:xfrm>
                <a:custGeom>
                  <a:avLst/>
                  <a:gdLst>
                    <a:gd name="T0" fmla="*/ 2473 w 3674"/>
                    <a:gd name="T1" fmla="*/ 2595 h 3458"/>
                    <a:gd name="T2" fmla="*/ 1917 w 3674"/>
                    <a:gd name="T3" fmla="*/ 3032 h 3458"/>
                    <a:gd name="T4" fmla="*/ 1260 w 3674"/>
                    <a:gd name="T5" fmla="*/ 2471 h 3458"/>
                    <a:gd name="T6" fmla="*/ 1103 w 3674"/>
                    <a:gd name="T7" fmla="*/ 1536 h 3458"/>
                    <a:gd name="T8" fmla="*/ 1217 w 3674"/>
                    <a:gd name="T9" fmla="*/ 853 h 3458"/>
                    <a:gd name="T10" fmla="*/ 1757 w 3674"/>
                    <a:gd name="T11" fmla="*/ 427 h 3458"/>
                    <a:gd name="T12" fmla="*/ 2429 w 3674"/>
                    <a:gd name="T13" fmla="*/ 996 h 3458"/>
                    <a:gd name="T14" fmla="*/ 2571 w 3674"/>
                    <a:gd name="T15" fmla="*/ 1933 h 3458"/>
                    <a:gd name="T16" fmla="*/ 2473 w 3674"/>
                    <a:gd name="T17" fmla="*/ 2595 h 3458"/>
                    <a:gd name="T18" fmla="*/ 2473 w 3674"/>
                    <a:gd name="T19" fmla="*/ 2595 h 3458"/>
                    <a:gd name="T20" fmla="*/ 3144 w 3674"/>
                    <a:gd name="T21" fmla="*/ 429 h 3458"/>
                    <a:gd name="T22" fmla="*/ 2508 w 3674"/>
                    <a:gd name="T23" fmla="*/ 89 h 3458"/>
                    <a:gd name="T24" fmla="*/ 2503 w 3674"/>
                    <a:gd name="T25" fmla="*/ 526 h 3458"/>
                    <a:gd name="T26" fmla="*/ 2502 w 3674"/>
                    <a:gd name="T27" fmla="*/ 655 h 3458"/>
                    <a:gd name="T28" fmla="*/ 2415 w 3674"/>
                    <a:gd name="T29" fmla="*/ 560 h 3458"/>
                    <a:gd name="T30" fmla="*/ 1903 w 3674"/>
                    <a:gd name="T31" fmla="*/ 3 h 3458"/>
                    <a:gd name="T32" fmla="*/ 1851 w 3674"/>
                    <a:gd name="T33" fmla="*/ 0 h 3458"/>
                    <a:gd name="T34" fmla="*/ 1844 w 3674"/>
                    <a:gd name="T35" fmla="*/ 1 h 3458"/>
                    <a:gd name="T36" fmla="*/ 1252 w 3674"/>
                    <a:gd name="T37" fmla="*/ 464 h 3458"/>
                    <a:gd name="T38" fmla="*/ 1151 w 3674"/>
                    <a:gd name="T39" fmla="*/ 544 h 3458"/>
                    <a:gd name="T40" fmla="*/ 1171 w 3674"/>
                    <a:gd name="T41" fmla="*/ 417 h 3458"/>
                    <a:gd name="T42" fmla="*/ 1222 w 3674"/>
                    <a:gd name="T43" fmla="*/ 90 h 3458"/>
                    <a:gd name="T44" fmla="*/ 1 w 3674"/>
                    <a:gd name="T45" fmla="*/ 1723 h 3458"/>
                    <a:gd name="T46" fmla="*/ 529 w 3674"/>
                    <a:gd name="T47" fmla="*/ 3019 h 3458"/>
                    <a:gd name="T48" fmla="*/ 1858 w 3674"/>
                    <a:gd name="T49" fmla="*/ 3457 h 3458"/>
                    <a:gd name="T50" fmla="*/ 3180 w 3674"/>
                    <a:gd name="T51" fmla="*/ 2989 h 3458"/>
                    <a:gd name="T52" fmla="*/ 3673 w 3674"/>
                    <a:gd name="T53" fmla="*/ 1751 h 3458"/>
                    <a:gd name="T54" fmla="*/ 3146 w 3674"/>
                    <a:gd name="T55" fmla="*/ 431 h 3458"/>
                    <a:gd name="T56" fmla="*/ 3145 w 3674"/>
                    <a:gd name="T57" fmla="*/ 430 h 3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74" h="3458">
                      <a:moveTo>
                        <a:pt x="2473" y="2595"/>
                      </a:moveTo>
                      <a:cubicBezTo>
                        <a:pt x="2383" y="2835"/>
                        <a:pt x="2188" y="3031"/>
                        <a:pt x="1917" y="3032"/>
                      </a:cubicBezTo>
                      <a:cubicBezTo>
                        <a:pt x="1597" y="3032"/>
                        <a:pt x="1371" y="2747"/>
                        <a:pt x="1260" y="2471"/>
                      </a:cubicBezTo>
                      <a:cubicBezTo>
                        <a:pt x="1144" y="2186"/>
                        <a:pt x="1103" y="1846"/>
                        <a:pt x="1103" y="1536"/>
                      </a:cubicBezTo>
                      <a:cubicBezTo>
                        <a:pt x="1103" y="1315"/>
                        <a:pt x="1127" y="1059"/>
                        <a:pt x="1217" y="853"/>
                      </a:cubicBezTo>
                      <a:cubicBezTo>
                        <a:pt x="1317" y="633"/>
                        <a:pt x="1496" y="428"/>
                        <a:pt x="1757" y="427"/>
                      </a:cubicBezTo>
                      <a:cubicBezTo>
                        <a:pt x="2082" y="426"/>
                        <a:pt x="2319" y="721"/>
                        <a:pt x="2429" y="996"/>
                      </a:cubicBezTo>
                      <a:cubicBezTo>
                        <a:pt x="2541" y="1287"/>
                        <a:pt x="2570" y="1623"/>
                        <a:pt x="2571" y="1933"/>
                      </a:cubicBezTo>
                      <a:cubicBezTo>
                        <a:pt x="2572" y="2148"/>
                        <a:pt x="2553" y="2394"/>
                        <a:pt x="2473" y="2595"/>
                      </a:cubicBezTo>
                      <a:cubicBezTo>
                        <a:pt x="2479" y="2579"/>
                        <a:pt x="2479" y="2579"/>
                        <a:pt x="2473" y="2595"/>
                      </a:cubicBezTo>
                      <a:moveTo>
                        <a:pt x="3144" y="429"/>
                      </a:moveTo>
                      <a:cubicBezTo>
                        <a:pt x="2966" y="264"/>
                        <a:pt x="2743" y="156"/>
                        <a:pt x="2508" y="89"/>
                      </a:cubicBezTo>
                      <a:cubicBezTo>
                        <a:pt x="2503" y="526"/>
                        <a:pt x="2503" y="526"/>
                        <a:pt x="2503" y="526"/>
                      </a:cubicBezTo>
                      <a:cubicBezTo>
                        <a:pt x="2502" y="655"/>
                        <a:pt x="2502" y="655"/>
                        <a:pt x="2502" y="655"/>
                      </a:cubicBezTo>
                      <a:cubicBezTo>
                        <a:pt x="2415" y="560"/>
                        <a:pt x="2415" y="560"/>
                        <a:pt x="2415" y="560"/>
                      </a:cubicBezTo>
                      <a:cubicBezTo>
                        <a:pt x="1903" y="3"/>
                        <a:pt x="1903" y="3"/>
                        <a:pt x="1903" y="3"/>
                      </a:cubicBezTo>
                      <a:cubicBezTo>
                        <a:pt x="1886" y="2"/>
                        <a:pt x="1868" y="0"/>
                        <a:pt x="1851" y="0"/>
                      </a:cubicBezTo>
                      <a:cubicBezTo>
                        <a:pt x="1849" y="0"/>
                        <a:pt x="1847" y="1"/>
                        <a:pt x="1844" y="1"/>
                      </a:cubicBezTo>
                      <a:cubicBezTo>
                        <a:pt x="1252" y="464"/>
                        <a:pt x="1252" y="464"/>
                        <a:pt x="1252" y="464"/>
                      </a:cubicBezTo>
                      <a:cubicBezTo>
                        <a:pt x="1151" y="544"/>
                        <a:pt x="1151" y="544"/>
                        <a:pt x="1151" y="544"/>
                      </a:cubicBezTo>
                      <a:cubicBezTo>
                        <a:pt x="1171" y="417"/>
                        <a:pt x="1171" y="417"/>
                        <a:pt x="1171" y="417"/>
                      </a:cubicBezTo>
                      <a:cubicBezTo>
                        <a:pt x="1222" y="90"/>
                        <a:pt x="1222" y="90"/>
                        <a:pt x="1222" y="90"/>
                      </a:cubicBezTo>
                      <a:cubicBezTo>
                        <a:pt x="503" y="301"/>
                        <a:pt x="0" y="877"/>
                        <a:pt x="1" y="1723"/>
                      </a:cubicBezTo>
                      <a:cubicBezTo>
                        <a:pt x="2" y="2204"/>
                        <a:pt x="168" y="2689"/>
                        <a:pt x="529" y="3019"/>
                      </a:cubicBezTo>
                      <a:cubicBezTo>
                        <a:pt x="876" y="3334"/>
                        <a:pt x="1397" y="3458"/>
                        <a:pt x="1858" y="3457"/>
                      </a:cubicBezTo>
                      <a:cubicBezTo>
                        <a:pt x="2314" y="3457"/>
                        <a:pt x="2840" y="3305"/>
                        <a:pt x="3180" y="2989"/>
                      </a:cubicBezTo>
                      <a:cubicBezTo>
                        <a:pt x="3515" y="2678"/>
                        <a:pt x="3674" y="2201"/>
                        <a:pt x="3673" y="1751"/>
                      </a:cubicBezTo>
                      <a:cubicBezTo>
                        <a:pt x="3672" y="1266"/>
                        <a:pt x="3512" y="766"/>
                        <a:pt x="3146" y="431"/>
                      </a:cubicBezTo>
                      <a:cubicBezTo>
                        <a:pt x="3145" y="430"/>
                        <a:pt x="3145" y="430"/>
                        <a:pt x="3145" y="43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72">
                  <a:extLst>
                    <a:ext uri="{FF2B5EF4-FFF2-40B4-BE49-F238E27FC236}">
                      <a16:creationId xmlns:a16="http://schemas.microsoft.com/office/drawing/2014/main" id="{C83952DC-31F6-4074-A750-D6B906FDD055}"/>
                    </a:ext>
                  </a:extLst>
                </p:cNvPr>
                <p:cNvSpPr>
                  <a:spLocks/>
                </p:cNvSpPr>
                <p:nvPr userDrawn="1"/>
              </p:nvSpPr>
              <p:spPr bwMode="auto">
                <a:xfrm>
                  <a:off x="10199688" y="6003924"/>
                  <a:ext cx="239712" cy="211138"/>
                </a:xfrm>
                <a:custGeom>
                  <a:avLst/>
                  <a:gdLst>
                    <a:gd name="T0" fmla="*/ 8167 w 9044"/>
                    <a:gd name="T1" fmla="*/ 4874 h 7906"/>
                    <a:gd name="T2" fmla="*/ 9044 w 9044"/>
                    <a:gd name="T3" fmla="*/ 0 h 7906"/>
                    <a:gd name="T4" fmla="*/ 8167 w 9044"/>
                    <a:gd name="T5" fmla="*/ 4874 h 7906"/>
                  </a:gdLst>
                  <a:ahLst/>
                  <a:cxnLst>
                    <a:cxn ang="0">
                      <a:pos x="T0" y="T1"/>
                    </a:cxn>
                    <a:cxn ang="0">
                      <a:pos x="T2" y="T3"/>
                    </a:cxn>
                    <a:cxn ang="0">
                      <a:pos x="T4" y="T5"/>
                    </a:cxn>
                  </a:cxnLst>
                  <a:rect l="0" t="0" r="r" b="b"/>
                  <a:pathLst>
                    <a:path w="9044" h="7906">
                      <a:moveTo>
                        <a:pt x="8167" y="4874"/>
                      </a:moveTo>
                      <a:cubicBezTo>
                        <a:pt x="3978" y="7906"/>
                        <a:pt x="0" y="5631"/>
                        <a:pt x="9044" y="0"/>
                      </a:cubicBezTo>
                      <a:cubicBezTo>
                        <a:pt x="2818" y="5081"/>
                        <a:pt x="4958" y="5863"/>
                        <a:pt x="8167" y="48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73">
                  <a:extLst>
                    <a:ext uri="{FF2B5EF4-FFF2-40B4-BE49-F238E27FC236}">
                      <a16:creationId xmlns:a16="http://schemas.microsoft.com/office/drawing/2014/main" id="{30A3E06E-B896-44E1-B057-7930390DE290}"/>
                    </a:ext>
                  </a:extLst>
                </p:cNvPr>
                <p:cNvSpPr>
                  <a:spLocks/>
                </p:cNvSpPr>
                <p:nvPr userDrawn="1"/>
              </p:nvSpPr>
              <p:spPr bwMode="auto">
                <a:xfrm>
                  <a:off x="10409238" y="5965824"/>
                  <a:ext cx="239712" cy="211138"/>
                </a:xfrm>
                <a:custGeom>
                  <a:avLst/>
                  <a:gdLst>
                    <a:gd name="T0" fmla="*/ 878 w 9044"/>
                    <a:gd name="T1" fmla="*/ 3032 h 7905"/>
                    <a:gd name="T2" fmla="*/ 0 w 9044"/>
                    <a:gd name="T3" fmla="*/ 7905 h 7905"/>
                    <a:gd name="T4" fmla="*/ 878 w 9044"/>
                    <a:gd name="T5" fmla="*/ 3032 h 7905"/>
                  </a:gdLst>
                  <a:ahLst/>
                  <a:cxnLst>
                    <a:cxn ang="0">
                      <a:pos x="T0" y="T1"/>
                    </a:cxn>
                    <a:cxn ang="0">
                      <a:pos x="T2" y="T3"/>
                    </a:cxn>
                    <a:cxn ang="0">
                      <a:pos x="T4" y="T5"/>
                    </a:cxn>
                  </a:cxnLst>
                  <a:rect l="0" t="0" r="r" b="b"/>
                  <a:pathLst>
                    <a:path w="9044" h="7905">
                      <a:moveTo>
                        <a:pt x="878" y="3032"/>
                      </a:moveTo>
                      <a:cubicBezTo>
                        <a:pt x="5067" y="0"/>
                        <a:pt x="9044" y="2276"/>
                        <a:pt x="0" y="7905"/>
                      </a:cubicBezTo>
                      <a:cubicBezTo>
                        <a:pt x="6227" y="2825"/>
                        <a:pt x="4087" y="2044"/>
                        <a:pt x="878" y="303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74">
                  <a:extLst>
                    <a:ext uri="{FF2B5EF4-FFF2-40B4-BE49-F238E27FC236}">
                      <a16:creationId xmlns:a16="http://schemas.microsoft.com/office/drawing/2014/main" id="{1EAD3721-AC20-42B4-BD70-8E0F3C5AC56D}"/>
                    </a:ext>
                  </a:extLst>
                </p:cNvPr>
                <p:cNvSpPr>
                  <a:spLocks/>
                </p:cNvSpPr>
                <p:nvPr userDrawn="1"/>
              </p:nvSpPr>
              <p:spPr bwMode="auto">
                <a:xfrm>
                  <a:off x="10072688" y="6194424"/>
                  <a:ext cx="106362" cy="112713"/>
                </a:xfrm>
                <a:custGeom>
                  <a:avLst/>
                  <a:gdLst>
                    <a:gd name="T0" fmla="*/ 3525 w 3994"/>
                    <a:gd name="T1" fmla="*/ 4224 h 4246"/>
                    <a:gd name="T2" fmla="*/ 3323 w 3994"/>
                    <a:gd name="T3" fmla="*/ 4205 h 4246"/>
                    <a:gd name="T4" fmla="*/ 2583 w 3994"/>
                    <a:gd name="T5" fmla="*/ 4244 h 4246"/>
                    <a:gd name="T6" fmla="*/ 794 w 3994"/>
                    <a:gd name="T7" fmla="*/ 3697 h 4246"/>
                    <a:gd name="T8" fmla="*/ 1 w 3994"/>
                    <a:gd name="T9" fmla="*/ 1954 h 4246"/>
                    <a:gd name="T10" fmla="*/ 604 w 3994"/>
                    <a:gd name="T11" fmla="*/ 532 h 4246"/>
                    <a:gd name="T12" fmla="*/ 2127 w 3994"/>
                    <a:gd name="T13" fmla="*/ 57 h 4246"/>
                    <a:gd name="T14" fmla="*/ 2617 w 3994"/>
                    <a:gd name="T15" fmla="*/ 87 h 4246"/>
                    <a:gd name="T16" fmla="*/ 2997 w 3994"/>
                    <a:gd name="T17" fmla="*/ 124 h 4246"/>
                    <a:gd name="T18" fmla="*/ 3235 w 3994"/>
                    <a:gd name="T19" fmla="*/ 0 h 4246"/>
                    <a:gd name="T20" fmla="*/ 3519 w 3994"/>
                    <a:gd name="T21" fmla="*/ 1157 h 4246"/>
                    <a:gd name="T22" fmla="*/ 3470 w 3994"/>
                    <a:gd name="T23" fmla="*/ 1176 h 4246"/>
                    <a:gd name="T24" fmla="*/ 2128 w 3994"/>
                    <a:gd name="T25" fmla="*/ 376 h 4246"/>
                    <a:gd name="T26" fmla="*/ 1125 w 3994"/>
                    <a:gd name="T27" fmla="*/ 788 h 4246"/>
                    <a:gd name="T28" fmla="*/ 735 w 3994"/>
                    <a:gd name="T29" fmla="*/ 1909 h 4246"/>
                    <a:gd name="T30" fmla="*/ 2582 w 3994"/>
                    <a:gd name="T31" fmla="*/ 3926 h 4246"/>
                    <a:gd name="T32" fmla="*/ 3933 w 3994"/>
                    <a:gd name="T33" fmla="*/ 2968 h 4246"/>
                    <a:gd name="T34" fmla="*/ 3994 w 3994"/>
                    <a:gd name="T35" fmla="*/ 2992 h 4246"/>
                    <a:gd name="T36" fmla="*/ 3525 w 3994"/>
                    <a:gd name="T37" fmla="*/ 4224 h 4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94" h="4246">
                      <a:moveTo>
                        <a:pt x="3525" y="4224"/>
                      </a:moveTo>
                      <a:cubicBezTo>
                        <a:pt x="3464" y="4193"/>
                        <a:pt x="3390" y="4199"/>
                        <a:pt x="3323" y="4205"/>
                      </a:cubicBezTo>
                      <a:cubicBezTo>
                        <a:pt x="2583" y="4244"/>
                        <a:pt x="2583" y="4244"/>
                        <a:pt x="2583" y="4244"/>
                      </a:cubicBezTo>
                      <a:cubicBezTo>
                        <a:pt x="1940" y="4246"/>
                        <a:pt x="1297" y="4112"/>
                        <a:pt x="794" y="3697"/>
                      </a:cubicBezTo>
                      <a:cubicBezTo>
                        <a:pt x="267" y="3263"/>
                        <a:pt x="3" y="2627"/>
                        <a:pt x="1" y="1954"/>
                      </a:cubicBezTo>
                      <a:cubicBezTo>
                        <a:pt x="0" y="1421"/>
                        <a:pt x="189" y="882"/>
                        <a:pt x="604" y="532"/>
                      </a:cubicBezTo>
                      <a:cubicBezTo>
                        <a:pt x="1045" y="170"/>
                        <a:pt x="1576" y="59"/>
                        <a:pt x="2127" y="57"/>
                      </a:cubicBezTo>
                      <a:cubicBezTo>
                        <a:pt x="2305" y="57"/>
                        <a:pt x="2471" y="76"/>
                        <a:pt x="2617" y="87"/>
                      </a:cubicBezTo>
                      <a:cubicBezTo>
                        <a:pt x="2764" y="106"/>
                        <a:pt x="2893" y="124"/>
                        <a:pt x="2997" y="124"/>
                      </a:cubicBezTo>
                      <a:cubicBezTo>
                        <a:pt x="3095" y="124"/>
                        <a:pt x="3193" y="92"/>
                        <a:pt x="3235" y="0"/>
                      </a:cubicBezTo>
                      <a:cubicBezTo>
                        <a:pt x="3519" y="1157"/>
                        <a:pt x="3519" y="1157"/>
                        <a:pt x="3519" y="1157"/>
                      </a:cubicBezTo>
                      <a:cubicBezTo>
                        <a:pt x="3470" y="1176"/>
                        <a:pt x="3470" y="1176"/>
                        <a:pt x="3470" y="1176"/>
                      </a:cubicBezTo>
                      <a:cubicBezTo>
                        <a:pt x="3242" y="643"/>
                        <a:pt x="2685" y="375"/>
                        <a:pt x="2128" y="376"/>
                      </a:cubicBezTo>
                      <a:cubicBezTo>
                        <a:pt x="1724" y="377"/>
                        <a:pt x="1400" y="470"/>
                        <a:pt x="1125" y="788"/>
                      </a:cubicBezTo>
                      <a:cubicBezTo>
                        <a:pt x="863" y="1095"/>
                        <a:pt x="735" y="1506"/>
                        <a:pt x="735" y="1909"/>
                      </a:cubicBezTo>
                      <a:cubicBezTo>
                        <a:pt x="738" y="2974"/>
                        <a:pt x="1462" y="3928"/>
                        <a:pt x="2582" y="3926"/>
                      </a:cubicBezTo>
                      <a:cubicBezTo>
                        <a:pt x="3231" y="3924"/>
                        <a:pt x="3671" y="3538"/>
                        <a:pt x="3933" y="2968"/>
                      </a:cubicBezTo>
                      <a:cubicBezTo>
                        <a:pt x="3994" y="2992"/>
                        <a:pt x="3994" y="2992"/>
                        <a:pt x="3994" y="2992"/>
                      </a:cubicBezTo>
                      <a:lnTo>
                        <a:pt x="3525" y="42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75">
                  <a:extLst>
                    <a:ext uri="{FF2B5EF4-FFF2-40B4-BE49-F238E27FC236}">
                      <a16:creationId xmlns:a16="http://schemas.microsoft.com/office/drawing/2014/main" id="{9CEA49C1-2E42-47F0-B820-43D819370C27}"/>
                    </a:ext>
                  </a:extLst>
                </p:cNvPr>
                <p:cNvSpPr>
                  <a:spLocks/>
                </p:cNvSpPr>
                <p:nvPr userDrawn="1"/>
              </p:nvSpPr>
              <p:spPr bwMode="auto">
                <a:xfrm>
                  <a:off x="10177463" y="6216649"/>
                  <a:ext cx="31750" cy="88900"/>
                </a:xfrm>
                <a:custGeom>
                  <a:avLst/>
                  <a:gdLst>
                    <a:gd name="T0" fmla="*/ 881 w 1208"/>
                    <a:gd name="T1" fmla="*/ 2641 h 3299"/>
                    <a:gd name="T2" fmla="*/ 1208 w 1208"/>
                    <a:gd name="T3" fmla="*/ 3251 h 3299"/>
                    <a:gd name="T4" fmla="*/ 1208 w 1208"/>
                    <a:gd name="T5" fmla="*/ 3296 h 3299"/>
                    <a:gd name="T6" fmla="*/ 6 w 1208"/>
                    <a:gd name="T7" fmla="*/ 3299 h 3299"/>
                    <a:gd name="T8" fmla="*/ 6 w 1208"/>
                    <a:gd name="T9" fmla="*/ 3253 h 3299"/>
                    <a:gd name="T10" fmla="*/ 330 w 1208"/>
                    <a:gd name="T11" fmla="*/ 2677 h 3299"/>
                    <a:gd name="T12" fmla="*/ 326 w 1208"/>
                    <a:gd name="T13" fmla="*/ 658 h 3299"/>
                    <a:gd name="T14" fmla="*/ 0 w 1208"/>
                    <a:gd name="T15" fmla="*/ 48 h 3299"/>
                    <a:gd name="T16" fmla="*/ 0 w 1208"/>
                    <a:gd name="T17" fmla="*/ 3 h 3299"/>
                    <a:gd name="T18" fmla="*/ 1202 w 1208"/>
                    <a:gd name="T19" fmla="*/ 0 h 3299"/>
                    <a:gd name="T20" fmla="*/ 1202 w 1208"/>
                    <a:gd name="T21" fmla="*/ 45 h 3299"/>
                    <a:gd name="T22" fmla="*/ 877 w 1208"/>
                    <a:gd name="T23" fmla="*/ 627 h 3299"/>
                    <a:gd name="T24" fmla="*/ 881 w 1208"/>
                    <a:gd name="T25" fmla="*/ 2641 h 3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8" h="3299">
                      <a:moveTo>
                        <a:pt x="881" y="2641"/>
                      </a:moveTo>
                      <a:cubicBezTo>
                        <a:pt x="882" y="2916"/>
                        <a:pt x="888" y="3207"/>
                        <a:pt x="1208" y="3251"/>
                      </a:cubicBezTo>
                      <a:cubicBezTo>
                        <a:pt x="1208" y="3296"/>
                        <a:pt x="1208" y="3296"/>
                        <a:pt x="1208" y="3296"/>
                      </a:cubicBezTo>
                      <a:cubicBezTo>
                        <a:pt x="6" y="3299"/>
                        <a:pt x="6" y="3299"/>
                        <a:pt x="6" y="3299"/>
                      </a:cubicBezTo>
                      <a:cubicBezTo>
                        <a:pt x="6" y="3253"/>
                        <a:pt x="6" y="3253"/>
                        <a:pt x="6" y="3253"/>
                      </a:cubicBezTo>
                      <a:cubicBezTo>
                        <a:pt x="326" y="3213"/>
                        <a:pt x="331" y="2952"/>
                        <a:pt x="330" y="2677"/>
                      </a:cubicBezTo>
                      <a:cubicBezTo>
                        <a:pt x="326" y="658"/>
                        <a:pt x="326" y="658"/>
                        <a:pt x="326" y="658"/>
                      </a:cubicBezTo>
                      <a:cubicBezTo>
                        <a:pt x="326" y="383"/>
                        <a:pt x="320" y="92"/>
                        <a:pt x="0" y="48"/>
                      </a:cubicBezTo>
                      <a:cubicBezTo>
                        <a:pt x="0" y="3"/>
                        <a:pt x="0" y="3"/>
                        <a:pt x="0" y="3"/>
                      </a:cubicBezTo>
                      <a:cubicBezTo>
                        <a:pt x="1202" y="0"/>
                        <a:pt x="1202" y="0"/>
                        <a:pt x="1202" y="0"/>
                      </a:cubicBezTo>
                      <a:cubicBezTo>
                        <a:pt x="1202" y="45"/>
                        <a:pt x="1202" y="45"/>
                        <a:pt x="1202" y="45"/>
                      </a:cubicBezTo>
                      <a:cubicBezTo>
                        <a:pt x="881" y="95"/>
                        <a:pt x="877" y="351"/>
                        <a:pt x="877" y="627"/>
                      </a:cubicBezTo>
                      <a:lnTo>
                        <a:pt x="881" y="26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76">
                  <a:extLst>
                    <a:ext uri="{FF2B5EF4-FFF2-40B4-BE49-F238E27FC236}">
                      <a16:creationId xmlns:a16="http://schemas.microsoft.com/office/drawing/2014/main" id="{BD9A740D-E914-41A8-A4C8-0C604DAFFA66}"/>
                    </a:ext>
                  </a:extLst>
                </p:cNvPr>
                <p:cNvSpPr>
                  <a:spLocks/>
                </p:cNvSpPr>
                <p:nvPr userDrawn="1"/>
              </p:nvSpPr>
              <p:spPr bwMode="auto">
                <a:xfrm>
                  <a:off x="10210800" y="6215062"/>
                  <a:ext cx="79375" cy="90488"/>
                </a:xfrm>
                <a:custGeom>
                  <a:avLst/>
                  <a:gdLst>
                    <a:gd name="T0" fmla="*/ 1782 w 3006"/>
                    <a:gd name="T1" fmla="*/ 2712 h 3365"/>
                    <a:gd name="T2" fmla="*/ 2109 w 3006"/>
                    <a:gd name="T3" fmla="*/ 3318 h 3365"/>
                    <a:gd name="T4" fmla="*/ 2109 w 3006"/>
                    <a:gd name="T5" fmla="*/ 3363 h 3365"/>
                    <a:gd name="T6" fmla="*/ 906 w 3006"/>
                    <a:gd name="T7" fmla="*/ 3365 h 3365"/>
                    <a:gd name="T8" fmla="*/ 906 w 3006"/>
                    <a:gd name="T9" fmla="*/ 3320 h 3365"/>
                    <a:gd name="T10" fmla="*/ 1231 w 3006"/>
                    <a:gd name="T11" fmla="*/ 2744 h 3365"/>
                    <a:gd name="T12" fmla="*/ 1226 w 3006"/>
                    <a:gd name="T13" fmla="*/ 329 h 3365"/>
                    <a:gd name="T14" fmla="*/ 45 w 3006"/>
                    <a:gd name="T15" fmla="*/ 1012 h 3365"/>
                    <a:gd name="T16" fmla="*/ 0 w 3006"/>
                    <a:gd name="T17" fmla="*/ 998 h 3365"/>
                    <a:gd name="T18" fmla="*/ 243 w 3006"/>
                    <a:gd name="T19" fmla="*/ 5 h 3365"/>
                    <a:gd name="T20" fmla="*/ 539 w 3006"/>
                    <a:gd name="T21" fmla="*/ 70 h 3365"/>
                    <a:gd name="T22" fmla="*/ 2463 w 3006"/>
                    <a:gd name="T23" fmla="*/ 66 h 3365"/>
                    <a:gd name="T24" fmla="*/ 2758 w 3006"/>
                    <a:gd name="T25" fmla="*/ 0 h 3365"/>
                    <a:gd name="T26" fmla="*/ 3006 w 3006"/>
                    <a:gd name="T27" fmla="*/ 992 h 3365"/>
                    <a:gd name="T28" fmla="*/ 2961 w 3006"/>
                    <a:gd name="T29" fmla="*/ 1007 h 3365"/>
                    <a:gd name="T30" fmla="*/ 1777 w 3006"/>
                    <a:gd name="T31" fmla="*/ 328 h 3365"/>
                    <a:gd name="T32" fmla="*/ 1782 w 3006"/>
                    <a:gd name="T33" fmla="*/ 2712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06" h="3365">
                      <a:moveTo>
                        <a:pt x="1782" y="2712"/>
                      </a:moveTo>
                      <a:cubicBezTo>
                        <a:pt x="1782" y="3018"/>
                        <a:pt x="1788" y="3308"/>
                        <a:pt x="2109" y="3318"/>
                      </a:cubicBezTo>
                      <a:cubicBezTo>
                        <a:pt x="2109" y="3363"/>
                        <a:pt x="2109" y="3363"/>
                        <a:pt x="2109" y="3363"/>
                      </a:cubicBezTo>
                      <a:cubicBezTo>
                        <a:pt x="906" y="3365"/>
                        <a:pt x="906" y="3365"/>
                        <a:pt x="906" y="3365"/>
                      </a:cubicBezTo>
                      <a:cubicBezTo>
                        <a:pt x="906" y="3320"/>
                        <a:pt x="906" y="3320"/>
                        <a:pt x="906" y="3320"/>
                      </a:cubicBezTo>
                      <a:cubicBezTo>
                        <a:pt x="1226" y="3310"/>
                        <a:pt x="1231" y="3044"/>
                        <a:pt x="1231" y="2744"/>
                      </a:cubicBezTo>
                      <a:cubicBezTo>
                        <a:pt x="1226" y="329"/>
                        <a:pt x="1226" y="329"/>
                        <a:pt x="1226" y="329"/>
                      </a:cubicBezTo>
                      <a:cubicBezTo>
                        <a:pt x="615" y="330"/>
                        <a:pt x="235" y="526"/>
                        <a:pt x="45" y="1012"/>
                      </a:cubicBezTo>
                      <a:cubicBezTo>
                        <a:pt x="0" y="998"/>
                        <a:pt x="0" y="998"/>
                        <a:pt x="0" y="998"/>
                      </a:cubicBezTo>
                      <a:cubicBezTo>
                        <a:pt x="243" y="5"/>
                        <a:pt x="243" y="5"/>
                        <a:pt x="243" y="5"/>
                      </a:cubicBezTo>
                      <a:cubicBezTo>
                        <a:pt x="309" y="90"/>
                        <a:pt x="444" y="70"/>
                        <a:pt x="539" y="70"/>
                      </a:cubicBezTo>
                      <a:cubicBezTo>
                        <a:pt x="2463" y="66"/>
                        <a:pt x="2463" y="66"/>
                        <a:pt x="2463" y="66"/>
                      </a:cubicBezTo>
                      <a:cubicBezTo>
                        <a:pt x="2558" y="66"/>
                        <a:pt x="2693" y="86"/>
                        <a:pt x="2758" y="0"/>
                      </a:cubicBezTo>
                      <a:cubicBezTo>
                        <a:pt x="3006" y="992"/>
                        <a:pt x="3006" y="992"/>
                        <a:pt x="3006" y="992"/>
                      </a:cubicBezTo>
                      <a:cubicBezTo>
                        <a:pt x="2961" y="1007"/>
                        <a:pt x="2961" y="1007"/>
                        <a:pt x="2961" y="1007"/>
                      </a:cubicBezTo>
                      <a:cubicBezTo>
                        <a:pt x="2769" y="521"/>
                        <a:pt x="2388" y="327"/>
                        <a:pt x="1777" y="328"/>
                      </a:cubicBezTo>
                      <a:lnTo>
                        <a:pt x="1782" y="27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77">
                  <a:extLst>
                    <a:ext uri="{FF2B5EF4-FFF2-40B4-BE49-F238E27FC236}">
                      <a16:creationId xmlns:a16="http://schemas.microsoft.com/office/drawing/2014/main" id="{5FF1A486-3B20-402C-9524-CEEE8F3437C9}"/>
                    </a:ext>
                  </a:extLst>
                </p:cNvPr>
                <p:cNvSpPr>
                  <a:spLocks/>
                </p:cNvSpPr>
                <p:nvPr userDrawn="1"/>
              </p:nvSpPr>
              <p:spPr bwMode="auto">
                <a:xfrm>
                  <a:off x="10291763" y="6216649"/>
                  <a:ext cx="31750" cy="87313"/>
                </a:xfrm>
                <a:custGeom>
                  <a:avLst/>
                  <a:gdLst>
                    <a:gd name="T0" fmla="*/ 882 w 1209"/>
                    <a:gd name="T1" fmla="*/ 2640 h 3298"/>
                    <a:gd name="T2" fmla="*/ 1209 w 1209"/>
                    <a:gd name="T3" fmla="*/ 3251 h 3298"/>
                    <a:gd name="T4" fmla="*/ 1209 w 1209"/>
                    <a:gd name="T5" fmla="*/ 3296 h 3298"/>
                    <a:gd name="T6" fmla="*/ 7 w 1209"/>
                    <a:gd name="T7" fmla="*/ 3298 h 3298"/>
                    <a:gd name="T8" fmla="*/ 7 w 1209"/>
                    <a:gd name="T9" fmla="*/ 3253 h 3298"/>
                    <a:gd name="T10" fmla="*/ 331 w 1209"/>
                    <a:gd name="T11" fmla="*/ 2676 h 3298"/>
                    <a:gd name="T12" fmla="*/ 327 w 1209"/>
                    <a:gd name="T13" fmla="*/ 658 h 3298"/>
                    <a:gd name="T14" fmla="*/ 0 w 1209"/>
                    <a:gd name="T15" fmla="*/ 47 h 3298"/>
                    <a:gd name="T16" fmla="*/ 0 w 1209"/>
                    <a:gd name="T17" fmla="*/ 2 h 3298"/>
                    <a:gd name="T18" fmla="*/ 1202 w 1209"/>
                    <a:gd name="T19" fmla="*/ 0 h 3298"/>
                    <a:gd name="T20" fmla="*/ 1202 w 1209"/>
                    <a:gd name="T21" fmla="*/ 44 h 3298"/>
                    <a:gd name="T22" fmla="*/ 878 w 1209"/>
                    <a:gd name="T23" fmla="*/ 626 h 3298"/>
                    <a:gd name="T24" fmla="*/ 882 w 1209"/>
                    <a:gd name="T25" fmla="*/ 2640 h 3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09" h="3298">
                      <a:moveTo>
                        <a:pt x="882" y="2640"/>
                      </a:moveTo>
                      <a:cubicBezTo>
                        <a:pt x="883" y="2915"/>
                        <a:pt x="888" y="3206"/>
                        <a:pt x="1209" y="3251"/>
                      </a:cubicBezTo>
                      <a:cubicBezTo>
                        <a:pt x="1209" y="3296"/>
                        <a:pt x="1209" y="3296"/>
                        <a:pt x="1209" y="3296"/>
                      </a:cubicBezTo>
                      <a:cubicBezTo>
                        <a:pt x="7" y="3298"/>
                        <a:pt x="7" y="3298"/>
                        <a:pt x="7" y="3298"/>
                      </a:cubicBezTo>
                      <a:cubicBezTo>
                        <a:pt x="7" y="3253"/>
                        <a:pt x="7" y="3253"/>
                        <a:pt x="7" y="3253"/>
                      </a:cubicBezTo>
                      <a:cubicBezTo>
                        <a:pt x="327" y="3213"/>
                        <a:pt x="332" y="2951"/>
                        <a:pt x="331" y="2676"/>
                      </a:cubicBezTo>
                      <a:cubicBezTo>
                        <a:pt x="327" y="658"/>
                        <a:pt x="327" y="658"/>
                        <a:pt x="327" y="658"/>
                      </a:cubicBezTo>
                      <a:cubicBezTo>
                        <a:pt x="326" y="382"/>
                        <a:pt x="321" y="91"/>
                        <a:pt x="0" y="47"/>
                      </a:cubicBezTo>
                      <a:cubicBezTo>
                        <a:pt x="0" y="2"/>
                        <a:pt x="0" y="2"/>
                        <a:pt x="0" y="2"/>
                      </a:cubicBezTo>
                      <a:cubicBezTo>
                        <a:pt x="1202" y="0"/>
                        <a:pt x="1202" y="0"/>
                        <a:pt x="1202" y="0"/>
                      </a:cubicBezTo>
                      <a:cubicBezTo>
                        <a:pt x="1202" y="44"/>
                        <a:pt x="1202" y="44"/>
                        <a:pt x="1202" y="44"/>
                      </a:cubicBezTo>
                      <a:cubicBezTo>
                        <a:pt x="882" y="95"/>
                        <a:pt x="878" y="350"/>
                        <a:pt x="878" y="626"/>
                      </a:cubicBezTo>
                      <a:lnTo>
                        <a:pt x="882" y="26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78">
                  <a:extLst>
                    <a:ext uri="{FF2B5EF4-FFF2-40B4-BE49-F238E27FC236}">
                      <a16:creationId xmlns:a16="http://schemas.microsoft.com/office/drawing/2014/main" id="{882031C1-53A3-43EE-94E1-093C686D4083}"/>
                    </a:ext>
                  </a:extLst>
                </p:cNvPr>
                <p:cNvSpPr>
                  <a:spLocks noEditPoints="1"/>
                </p:cNvSpPr>
                <p:nvPr userDrawn="1"/>
              </p:nvSpPr>
              <p:spPr bwMode="auto">
                <a:xfrm>
                  <a:off x="10328275" y="6216649"/>
                  <a:ext cx="85725" cy="87313"/>
                </a:xfrm>
                <a:custGeom>
                  <a:avLst/>
                  <a:gdLst>
                    <a:gd name="T0" fmla="*/ 1295 w 3219"/>
                    <a:gd name="T1" fmla="*/ 1420 h 3302"/>
                    <a:gd name="T2" fmla="*/ 2156 w 3219"/>
                    <a:gd name="T3" fmla="*/ 728 h 3302"/>
                    <a:gd name="T4" fmla="*/ 1649 w 3219"/>
                    <a:gd name="T5" fmla="*/ 332 h 3302"/>
                    <a:gd name="T6" fmla="*/ 1294 w 3219"/>
                    <a:gd name="T7" fmla="*/ 754 h 3302"/>
                    <a:gd name="T8" fmla="*/ 1295 w 3219"/>
                    <a:gd name="T9" fmla="*/ 1420 h 3302"/>
                    <a:gd name="T10" fmla="*/ 267 w 3219"/>
                    <a:gd name="T11" fmla="*/ 630 h 3302"/>
                    <a:gd name="T12" fmla="*/ 1 w 3219"/>
                    <a:gd name="T13" fmla="*/ 130 h 3302"/>
                    <a:gd name="T14" fmla="*/ 0 w 3219"/>
                    <a:gd name="T15" fmla="*/ 5 h 3302"/>
                    <a:gd name="T16" fmla="*/ 2100 w 3219"/>
                    <a:gd name="T17" fmla="*/ 1 h 3302"/>
                    <a:gd name="T18" fmla="*/ 2826 w 3219"/>
                    <a:gd name="T19" fmla="*/ 60 h 3302"/>
                    <a:gd name="T20" fmla="*/ 3217 w 3219"/>
                    <a:gd name="T21" fmla="*/ 559 h 3302"/>
                    <a:gd name="T22" fmla="*/ 1296 w 3219"/>
                    <a:gd name="T23" fmla="*/ 1786 h 3302"/>
                    <a:gd name="T24" fmla="*/ 1298 w 3219"/>
                    <a:gd name="T25" fmla="*/ 2673 h 3302"/>
                    <a:gd name="T26" fmla="*/ 1605 w 3219"/>
                    <a:gd name="T27" fmla="*/ 3173 h 3302"/>
                    <a:gd name="T28" fmla="*/ 1605 w 3219"/>
                    <a:gd name="T29" fmla="*/ 3298 h 3302"/>
                    <a:gd name="T30" fmla="*/ 7 w 3219"/>
                    <a:gd name="T31" fmla="*/ 3302 h 3302"/>
                    <a:gd name="T32" fmla="*/ 6 w 3219"/>
                    <a:gd name="T33" fmla="*/ 3176 h 3302"/>
                    <a:gd name="T34" fmla="*/ 271 w 3219"/>
                    <a:gd name="T35" fmla="*/ 2675 h 3302"/>
                    <a:gd name="T36" fmla="*/ 267 w 3219"/>
                    <a:gd name="T37" fmla="*/ 630 h 3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19" h="3302">
                      <a:moveTo>
                        <a:pt x="1295" y="1420"/>
                      </a:moveTo>
                      <a:cubicBezTo>
                        <a:pt x="1636" y="1344"/>
                        <a:pt x="2157" y="1138"/>
                        <a:pt x="2156" y="728"/>
                      </a:cubicBezTo>
                      <a:cubicBezTo>
                        <a:pt x="2155" y="436"/>
                        <a:pt x="1904" y="332"/>
                        <a:pt x="1649" y="332"/>
                      </a:cubicBezTo>
                      <a:cubicBezTo>
                        <a:pt x="1308" y="333"/>
                        <a:pt x="1294" y="464"/>
                        <a:pt x="1294" y="754"/>
                      </a:cubicBezTo>
                      <a:lnTo>
                        <a:pt x="1295" y="1420"/>
                      </a:lnTo>
                      <a:close/>
                      <a:moveTo>
                        <a:pt x="267" y="630"/>
                      </a:moveTo>
                      <a:cubicBezTo>
                        <a:pt x="266" y="280"/>
                        <a:pt x="206" y="125"/>
                        <a:pt x="1" y="130"/>
                      </a:cubicBezTo>
                      <a:cubicBezTo>
                        <a:pt x="0" y="5"/>
                        <a:pt x="0" y="5"/>
                        <a:pt x="0" y="5"/>
                      </a:cubicBezTo>
                      <a:cubicBezTo>
                        <a:pt x="2100" y="1"/>
                        <a:pt x="2100" y="1"/>
                        <a:pt x="2100" y="1"/>
                      </a:cubicBezTo>
                      <a:cubicBezTo>
                        <a:pt x="2304" y="1"/>
                        <a:pt x="2640" y="0"/>
                        <a:pt x="2826" y="60"/>
                      </a:cubicBezTo>
                      <a:cubicBezTo>
                        <a:pt x="3056" y="130"/>
                        <a:pt x="3217" y="309"/>
                        <a:pt x="3217" y="559"/>
                      </a:cubicBezTo>
                      <a:cubicBezTo>
                        <a:pt x="3219" y="1336"/>
                        <a:pt x="1882" y="1639"/>
                        <a:pt x="1296" y="1786"/>
                      </a:cubicBezTo>
                      <a:cubicBezTo>
                        <a:pt x="1298" y="2673"/>
                        <a:pt x="1298" y="2673"/>
                        <a:pt x="1298" y="2673"/>
                      </a:cubicBezTo>
                      <a:cubicBezTo>
                        <a:pt x="1299" y="3023"/>
                        <a:pt x="1399" y="3179"/>
                        <a:pt x="1605" y="3173"/>
                      </a:cubicBezTo>
                      <a:cubicBezTo>
                        <a:pt x="1605" y="3298"/>
                        <a:pt x="1605" y="3298"/>
                        <a:pt x="1605" y="3298"/>
                      </a:cubicBezTo>
                      <a:cubicBezTo>
                        <a:pt x="7" y="3302"/>
                        <a:pt x="7" y="3302"/>
                        <a:pt x="7" y="3302"/>
                      </a:cubicBezTo>
                      <a:cubicBezTo>
                        <a:pt x="6" y="3176"/>
                        <a:pt x="6" y="3176"/>
                        <a:pt x="6" y="3176"/>
                      </a:cubicBezTo>
                      <a:cubicBezTo>
                        <a:pt x="212" y="3181"/>
                        <a:pt x="271" y="3026"/>
                        <a:pt x="271" y="2675"/>
                      </a:cubicBezTo>
                      <a:lnTo>
                        <a:pt x="267" y="6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79">
                  <a:extLst>
                    <a:ext uri="{FF2B5EF4-FFF2-40B4-BE49-F238E27FC236}">
                      <a16:creationId xmlns:a16="http://schemas.microsoft.com/office/drawing/2014/main" id="{7DB28AB9-7A1D-47D2-B1B3-EC257DF0FA4F}"/>
                    </a:ext>
                  </a:extLst>
                </p:cNvPr>
                <p:cNvSpPr>
                  <a:spLocks/>
                </p:cNvSpPr>
                <p:nvPr userDrawn="1"/>
              </p:nvSpPr>
              <p:spPr bwMode="auto">
                <a:xfrm>
                  <a:off x="10502900" y="6216649"/>
                  <a:ext cx="125412" cy="87313"/>
                </a:xfrm>
                <a:custGeom>
                  <a:avLst/>
                  <a:gdLst>
                    <a:gd name="T0" fmla="*/ 3963 w 4739"/>
                    <a:gd name="T1" fmla="*/ 572 h 3304"/>
                    <a:gd name="T2" fmla="*/ 3998 w 4739"/>
                    <a:gd name="T3" fmla="*/ 347 h 3304"/>
                    <a:gd name="T4" fmla="*/ 3807 w 4739"/>
                    <a:gd name="T5" fmla="*/ 127 h 3304"/>
                    <a:gd name="T6" fmla="*/ 3807 w 4739"/>
                    <a:gd name="T7" fmla="*/ 1 h 3304"/>
                    <a:gd name="T8" fmla="*/ 4738 w 4739"/>
                    <a:gd name="T9" fmla="*/ 0 h 3304"/>
                    <a:gd name="T10" fmla="*/ 4739 w 4739"/>
                    <a:gd name="T11" fmla="*/ 125 h 3304"/>
                    <a:gd name="T12" fmla="*/ 4399 w 4739"/>
                    <a:gd name="T13" fmla="*/ 637 h 3304"/>
                    <a:gd name="T14" fmla="*/ 3993 w 4739"/>
                    <a:gd name="T15" fmla="*/ 2621 h 3304"/>
                    <a:gd name="T16" fmla="*/ 3938 w 4739"/>
                    <a:gd name="T17" fmla="*/ 2972 h 3304"/>
                    <a:gd name="T18" fmla="*/ 4099 w 4739"/>
                    <a:gd name="T19" fmla="*/ 3172 h 3304"/>
                    <a:gd name="T20" fmla="*/ 4099 w 4739"/>
                    <a:gd name="T21" fmla="*/ 3297 h 3304"/>
                    <a:gd name="T22" fmla="*/ 2485 w 4739"/>
                    <a:gd name="T23" fmla="*/ 3301 h 3304"/>
                    <a:gd name="T24" fmla="*/ 2485 w 4739"/>
                    <a:gd name="T25" fmla="*/ 3175 h 3304"/>
                    <a:gd name="T26" fmla="*/ 2635 w 4739"/>
                    <a:gd name="T27" fmla="*/ 3010 h 3304"/>
                    <a:gd name="T28" fmla="*/ 2600 w 4739"/>
                    <a:gd name="T29" fmla="*/ 2769 h 3304"/>
                    <a:gd name="T30" fmla="*/ 2322 w 4739"/>
                    <a:gd name="T31" fmla="*/ 1192 h 3304"/>
                    <a:gd name="T32" fmla="*/ 2049 w 4739"/>
                    <a:gd name="T33" fmla="*/ 2785 h 3304"/>
                    <a:gd name="T34" fmla="*/ 2014 w 4739"/>
                    <a:gd name="T35" fmla="*/ 3026 h 3304"/>
                    <a:gd name="T36" fmla="*/ 2140 w 4739"/>
                    <a:gd name="T37" fmla="*/ 3176 h 3304"/>
                    <a:gd name="T38" fmla="*/ 2140 w 4739"/>
                    <a:gd name="T39" fmla="*/ 3301 h 3304"/>
                    <a:gd name="T40" fmla="*/ 647 w 4739"/>
                    <a:gd name="T41" fmla="*/ 3304 h 3304"/>
                    <a:gd name="T42" fmla="*/ 647 w 4739"/>
                    <a:gd name="T43" fmla="*/ 3178 h 3304"/>
                    <a:gd name="T44" fmla="*/ 802 w 4739"/>
                    <a:gd name="T45" fmla="*/ 3013 h 3304"/>
                    <a:gd name="T46" fmla="*/ 751 w 4739"/>
                    <a:gd name="T47" fmla="*/ 2693 h 3304"/>
                    <a:gd name="T48" fmla="*/ 402 w 4739"/>
                    <a:gd name="T49" fmla="*/ 774 h 3304"/>
                    <a:gd name="T50" fmla="*/ 0 w 4739"/>
                    <a:gd name="T51" fmla="*/ 134 h 3304"/>
                    <a:gd name="T52" fmla="*/ 0 w 4739"/>
                    <a:gd name="T53" fmla="*/ 9 h 3304"/>
                    <a:gd name="T54" fmla="*/ 1653 w 4739"/>
                    <a:gd name="T55" fmla="*/ 6 h 3304"/>
                    <a:gd name="T56" fmla="*/ 1653 w 4739"/>
                    <a:gd name="T57" fmla="*/ 131 h 3304"/>
                    <a:gd name="T58" fmla="*/ 1368 w 4739"/>
                    <a:gd name="T59" fmla="*/ 452 h 3304"/>
                    <a:gd name="T60" fmla="*/ 1429 w 4739"/>
                    <a:gd name="T61" fmla="*/ 883 h 3304"/>
                    <a:gd name="T62" fmla="*/ 1738 w 4739"/>
                    <a:gd name="T63" fmla="*/ 2776 h 3304"/>
                    <a:gd name="T64" fmla="*/ 2114 w 4739"/>
                    <a:gd name="T65" fmla="*/ 561 h 3304"/>
                    <a:gd name="T66" fmla="*/ 2139 w 4739"/>
                    <a:gd name="T67" fmla="*/ 355 h 3304"/>
                    <a:gd name="T68" fmla="*/ 1919 w 4739"/>
                    <a:gd name="T69" fmla="*/ 130 h 3304"/>
                    <a:gd name="T70" fmla="*/ 1918 w 4739"/>
                    <a:gd name="T71" fmla="*/ 5 h 3304"/>
                    <a:gd name="T72" fmla="*/ 3381 w 4739"/>
                    <a:gd name="T73" fmla="*/ 2 h 3304"/>
                    <a:gd name="T74" fmla="*/ 3381 w 4739"/>
                    <a:gd name="T75" fmla="*/ 128 h 3304"/>
                    <a:gd name="T76" fmla="*/ 3171 w 4739"/>
                    <a:gd name="T77" fmla="*/ 393 h 3304"/>
                    <a:gd name="T78" fmla="*/ 3202 w 4739"/>
                    <a:gd name="T79" fmla="*/ 664 h 3304"/>
                    <a:gd name="T80" fmla="*/ 3547 w 4739"/>
                    <a:gd name="T81" fmla="*/ 2772 h 3304"/>
                    <a:gd name="T82" fmla="*/ 3963 w 4739"/>
                    <a:gd name="T83" fmla="*/ 572 h 3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739" h="3304">
                      <a:moveTo>
                        <a:pt x="3963" y="572"/>
                      </a:moveTo>
                      <a:cubicBezTo>
                        <a:pt x="3978" y="502"/>
                        <a:pt x="3998" y="422"/>
                        <a:pt x="3998" y="347"/>
                      </a:cubicBezTo>
                      <a:cubicBezTo>
                        <a:pt x="3997" y="217"/>
                        <a:pt x="3932" y="146"/>
                        <a:pt x="3807" y="127"/>
                      </a:cubicBezTo>
                      <a:cubicBezTo>
                        <a:pt x="3807" y="1"/>
                        <a:pt x="3807" y="1"/>
                        <a:pt x="3807" y="1"/>
                      </a:cubicBezTo>
                      <a:cubicBezTo>
                        <a:pt x="4738" y="0"/>
                        <a:pt x="4738" y="0"/>
                        <a:pt x="4738" y="0"/>
                      </a:cubicBezTo>
                      <a:cubicBezTo>
                        <a:pt x="4739" y="125"/>
                        <a:pt x="4739" y="125"/>
                        <a:pt x="4739" y="125"/>
                      </a:cubicBezTo>
                      <a:cubicBezTo>
                        <a:pt x="4458" y="195"/>
                        <a:pt x="4443" y="401"/>
                        <a:pt x="4399" y="637"/>
                      </a:cubicBezTo>
                      <a:cubicBezTo>
                        <a:pt x="3993" y="2621"/>
                        <a:pt x="3993" y="2621"/>
                        <a:pt x="3993" y="2621"/>
                      </a:cubicBezTo>
                      <a:cubicBezTo>
                        <a:pt x="3972" y="2721"/>
                        <a:pt x="3938" y="2872"/>
                        <a:pt x="3938" y="2972"/>
                      </a:cubicBezTo>
                      <a:cubicBezTo>
                        <a:pt x="3938" y="3097"/>
                        <a:pt x="3978" y="3152"/>
                        <a:pt x="4099" y="3172"/>
                      </a:cubicBezTo>
                      <a:cubicBezTo>
                        <a:pt x="4099" y="3297"/>
                        <a:pt x="4099" y="3297"/>
                        <a:pt x="4099" y="3297"/>
                      </a:cubicBezTo>
                      <a:cubicBezTo>
                        <a:pt x="2485" y="3301"/>
                        <a:pt x="2485" y="3301"/>
                        <a:pt x="2485" y="3301"/>
                      </a:cubicBezTo>
                      <a:cubicBezTo>
                        <a:pt x="2485" y="3175"/>
                        <a:pt x="2485" y="3175"/>
                        <a:pt x="2485" y="3175"/>
                      </a:cubicBezTo>
                      <a:cubicBezTo>
                        <a:pt x="2581" y="3165"/>
                        <a:pt x="2635" y="3115"/>
                        <a:pt x="2635" y="3010"/>
                      </a:cubicBezTo>
                      <a:cubicBezTo>
                        <a:pt x="2635" y="2944"/>
                        <a:pt x="2610" y="2839"/>
                        <a:pt x="2600" y="2769"/>
                      </a:cubicBezTo>
                      <a:cubicBezTo>
                        <a:pt x="2322" y="1192"/>
                        <a:pt x="2322" y="1192"/>
                        <a:pt x="2322" y="1192"/>
                      </a:cubicBezTo>
                      <a:cubicBezTo>
                        <a:pt x="2049" y="2785"/>
                        <a:pt x="2049" y="2785"/>
                        <a:pt x="2049" y="2785"/>
                      </a:cubicBezTo>
                      <a:cubicBezTo>
                        <a:pt x="2039" y="2850"/>
                        <a:pt x="2014" y="2956"/>
                        <a:pt x="2014" y="3026"/>
                      </a:cubicBezTo>
                      <a:cubicBezTo>
                        <a:pt x="2014" y="3126"/>
                        <a:pt x="2050" y="3151"/>
                        <a:pt x="2140" y="3176"/>
                      </a:cubicBezTo>
                      <a:cubicBezTo>
                        <a:pt x="2140" y="3301"/>
                        <a:pt x="2140" y="3301"/>
                        <a:pt x="2140" y="3301"/>
                      </a:cubicBezTo>
                      <a:cubicBezTo>
                        <a:pt x="647" y="3304"/>
                        <a:pt x="647" y="3304"/>
                        <a:pt x="647" y="3304"/>
                      </a:cubicBezTo>
                      <a:cubicBezTo>
                        <a:pt x="647" y="3178"/>
                        <a:pt x="647" y="3178"/>
                        <a:pt x="647" y="3178"/>
                      </a:cubicBezTo>
                      <a:cubicBezTo>
                        <a:pt x="737" y="3164"/>
                        <a:pt x="803" y="3114"/>
                        <a:pt x="802" y="3013"/>
                      </a:cubicBezTo>
                      <a:cubicBezTo>
                        <a:pt x="802" y="2953"/>
                        <a:pt x="762" y="2758"/>
                        <a:pt x="751" y="2693"/>
                      </a:cubicBezTo>
                      <a:cubicBezTo>
                        <a:pt x="402" y="774"/>
                        <a:pt x="402" y="774"/>
                        <a:pt x="402" y="774"/>
                      </a:cubicBezTo>
                      <a:cubicBezTo>
                        <a:pt x="356" y="524"/>
                        <a:pt x="320" y="164"/>
                        <a:pt x="0" y="134"/>
                      </a:cubicBezTo>
                      <a:cubicBezTo>
                        <a:pt x="0" y="9"/>
                        <a:pt x="0" y="9"/>
                        <a:pt x="0" y="9"/>
                      </a:cubicBezTo>
                      <a:cubicBezTo>
                        <a:pt x="1653" y="6"/>
                        <a:pt x="1653" y="6"/>
                        <a:pt x="1653" y="6"/>
                      </a:cubicBezTo>
                      <a:cubicBezTo>
                        <a:pt x="1653" y="131"/>
                        <a:pt x="1653" y="131"/>
                        <a:pt x="1653" y="131"/>
                      </a:cubicBezTo>
                      <a:cubicBezTo>
                        <a:pt x="1457" y="146"/>
                        <a:pt x="1367" y="252"/>
                        <a:pt x="1368" y="452"/>
                      </a:cubicBezTo>
                      <a:cubicBezTo>
                        <a:pt x="1368" y="572"/>
                        <a:pt x="1408" y="757"/>
                        <a:pt x="1429" y="883"/>
                      </a:cubicBezTo>
                      <a:cubicBezTo>
                        <a:pt x="1738" y="2776"/>
                        <a:pt x="1738" y="2776"/>
                        <a:pt x="1738" y="2776"/>
                      </a:cubicBezTo>
                      <a:cubicBezTo>
                        <a:pt x="2114" y="561"/>
                        <a:pt x="2114" y="561"/>
                        <a:pt x="2114" y="561"/>
                      </a:cubicBezTo>
                      <a:cubicBezTo>
                        <a:pt x="2125" y="496"/>
                        <a:pt x="2140" y="426"/>
                        <a:pt x="2139" y="355"/>
                      </a:cubicBezTo>
                      <a:cubicBezTo>
                        <a:pt x="2139" y="210"/>
                        <a:pt x="2059" y="130"/>
                        <a:pt x="1919" y="130"/>
                      </a:cubicBezTo>
                      <a:cubicBezTo>
                        <a:pt x="1918" y="5"/>
                        <a:pt x="1918" y="5"/>
                        <a:pt x="1918" y="5"/>
                      </a:cubicBezTo>
                      <a:cubicBezTo>
                        <a:pt x="3381" y="2"/>
                        <a:pt x="3381" y="2"/>
                        <a:pt x="3381" y="2"/>
                      </a:cubicBezTo>
                      <a:cubicBezTo>
                        <a:pt x="3381" y="128"/>
                        <a:pt x="3381" y="128"/>
                        <a:pt x="3381" y="128"/>
                      </a:cubicBezTo>
                      <a:cubicBezTo>
                        <a:pt x="3221" y="158"/>
                        <a:pt x="3171" y="238"/>
                        <a:pt x="3171" y="393"/>
                      </a:cubicBezTo>
                      <a:cubicBezTo>
                        <a:pt x="3172" y="468"/>
                        <a:pt x="3191" y="588"/>
                        <a:pt x="3202" y="664"/>
                      </a:cubicBezTo>
                      <a:cubicBezTo>
                        <a:pt x="3547" y="2772"/>
                        <a:pt x="3547" y="2772"/>
                        <a:pt x="3547" y="2772"/>
                      </a:cubicBezTo>
                      <a:lnTo>
                        <a:pt x="3963"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80">
                  <a:extLst>
                    <a:ext uri="{FF2B5EF4-FFF2-40B4-BE49-F238E27FC236}">
                      <a16:creationId xmlns:a16="http://schemas.microsoft.com/office/drawing/2014/main" id="{CA8ABD94-78B1-4731-96F9-EA3C8F61D333}"/>
                    </a:ext>
                  </a:extLst>
                </p:cNvPr>
                <p:cNvSpPr>
                  <a:spLocks/>
                </p:cNvSpPr>
                <p:nvPr userDrawn="1"/>
              </p:nvSpPr>
              <p:spPr bwMode="auto">
                <a:xfrm>
                  <a:off x="10631488" y="6213474"/>
                  <a:ext cx="85725" cy="92075"/>
                </a:xfrm>
                <a:custGeom>
                  <a:avLst/>
                  <a:gdLst>
                    <a:gd name="T0" fmla="*/ 7 w 3215"/>
                    <a:gd name="T1" fmla="*/ 3382 h 3456"/>
                    <a:gd name="T2" fmla="*/ 7 w 3215"/>
                    <a:gd name="T3" fmla="*/ 3256 h 3456"/>
                    <a:gd name="T4" fmla="*/ 280 w 3215"/>
                    <a:gd name="T5" fmla="*/ 2755 h 3456"/>
                    <a:gd name="T6" fmla="*/ 276 w 3215"/>
                    <a:gd name="T7" fmla="*/ 711 h 3456"/>
                    <a:gd name="T8" fmla="*/ 0 w 3215"/>
                    <a:gd name="T9" fmla="*/ 210 h 3456"/>
                    <a:gd name="T10" fmla="*/ 0 w 3215"/>
                    <a:gd name="T11" fmla="*/ 85 h 3456"/>
                    <a:gd name="T12" fmla="*/ 2274 w 3215"/>
                    <a:gd name="T13" fmla="*/ 81 h 3456"/>
                    <a:gd name="T14" fmla="*/ 2694 w 3215"/>
                    <a:gd name="T15" fmla="*/ 0 h 3456"/>
                    <a:gd name="T16" fmla="*/ 2953 w 3215"/>
                    <a:gd name="T17" fmla="*/ 1151 h 3456"/>
                    <a:gd name="T18" fmla="*/ 2843 w 3215"/>
                    <a:gd name="T19" fmla="*/ 1187 h 3456"/>
                    <a:gd name="T20" fmla="*/ 1763 w 3215"/>
                    <a:gd name="T21" fmla="*/ 412 h 3456"/>
                    <a:gd name="T22" fmla="*/ 1304 w 3215"/>
                    <a:gd name="T23" fmla="*/ 999 h 3456"/>
                    <a:gd name="T24" fmla="*/ 1304 w 3215"/>
                    <a:gd name="T25" fmla="*/ 1160 h 3456"/>
                    <a:gd name="T26" fmla="*/ 1465 w 3215"/>
                    <a:gd name="T27" fmla="*/ 1159 h 3456"/>
                    <a:gd name="T28" fmla="*/ 2120 w 3215"/>
                    <a:gd name="T29" fmla="*/ 752 h 3456"/>
                    <a:gd name="T30" fmla="*/ 2221 w 3215"/>
                    <a:gd name="T31" fmla="*/ 737 h 3456"/>
                    <a:gd name="T32" fmla="*/ 2444 w 3215"/>
                    <a:gd name="T33" fmla="*/ 2009 h 3456"/>
                    <a:gd name="T34" fmla="*/ 2343 w 3215"/>
                    <a:gd name="T35" fmla="*/ 2019 h 3456"/>
                    <a:gd name="T36" fmla="*/ 2097 w 3215"/>
                    <a:gd name="T37" fmla="*/ 1649 h 3456"/>
                    <a:gd name="T38" fmla="*/ 1441 w 3215"/>
                    <a:gd name="T39" fmla="*/ 1490 h 3456"/>
                    <a:gd name="T40" fmla="*/ 1305 w 3215"/>
                    <a:gd name="T41" fmla="*/ 1490 h 3456"/>
                    <a:gd name="T42" fmla="*/ 1307 w 3215"/>
                    <a:gd name="T43" fmla="*/ 2577 h 3456"/>
                    <a:gd name="T44" fmla="*/ 1794 w 3215"/>
                    <a:gd name="T45" fmla="*/ 3047 h 3456"/>
                    <a:gd name="T46" fmla="*/ 3110 w 3215"/>
                    <a:gd name="T47" fmla="*/ 2113 h 3456"/>
                    <a:gd name="T48" fmla="*/ 3215 w 3215"/>
                    <a:gd name="T49" fmla="*/ 2153 h 3456"/>
                    <a:gd name="T50" fmla="*/ 2792 w 3215"/>
                    <a:gd name="T51" fmla="*/ 3456 h 3456"/>
                    <a:gd name="T52" fmla="*/ 2651 w 3215"/>
                    <a:gd name="T53" fmla="*/ 3386 h 3456"/>
                    <a:gd name="T54" fmla="*/ 2491 w 3215"/>
                    <a:gd name="T55" fmla="*/ 3377 h 3456"/>
                    <a:gd name="T56" fmla="*/ 7 w 3215"/>
                    <a:gd name="T57" fmla="*/ 3382 h 3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15" h="3456">
                      <a:moveTo>
                        <a:pt x="7" y="3382"/>
                      </a:moveTo>
                      <a:cubicBezTo>
                        <a:pt x="7" y="3256"/>
                        <a:pt x="7" y="3256"/>
                        <a:pt x="7" y="3256"/>
                      </a:cubicBezTo>
                      <a:cubicBezTo>
                        <a:pt x="212" y="3261"/>
                        <a:pt x="281" y="3105"/>
                        <a:pt x="280" y="2755"/>
                      </a:cubicBezTo>
                      <a:cubicBezTo>
                        <a:pt x="276" y="711"/>
                        <a:pt x="276" y="711"/>
                        <a:pt x="276" y="711"/>
                      </a:cubicBezTo>
                      <a:cubicBezTo>
                        <a:pt x="276" y="360"/>
                        <a:pt x="205" y="205"/>
                        <a:pt x="0" y="210"/>
                      </a:cubicBezTo>
                      <a:cubicBezTo>
                        <a:pt x="0" y="85"/>
                        <a:pt x="0" y="85"/>
                        <a:pt x="0" y="85"/>
                      </a:cubicBezTo>
                      <a:cubicBezTo>
                        <a:pt x="2274" y="81"/>
                        <a:pt x="2274" y="81"/>
                        <a:pt x="2274" y="81"/>
                      </a:cubicBezTo>
                      <a:cubicBezTo>
                        <a:pt x="2400" y="85"/>
                        <a:pt x="2600" y="100"/>
                        <a:pt x="2694" y="0"/>
                      </a:cubicBezTo>
                      <a:cubicBezTo>
                        <a:pt x="2953" y="1151"/>
                        <a:pt x="2953" y="1151"/>
                        <a:pt x="2953" y="1151"/>
                      </a:cubicBezTo>
                      <a:cubicBezTo>
                        <a:pt x="2843" y="1187"/>
                        <a:pt x="2843" y="1187"/>
                        <a:pt x="2843" y="1187"/>
                      </a:cubicBezTo>
                      <a:cubicBezTo>
                        <a:pt x="2697" y="701"/>
                        <a:pt x="2265" y="412"/>
                        <a:pt x="1763" y="412"/>
                      </a:cubicBezTo>
                      <a:cubicBezTo>
                        <a:pt x="1273" y="413"/>
                        <a:pt x="1304" y="598"/>
                        <a:pt x="1304" y="999"/>
                      </a:cubicBezTo>
                      <a:cubicBezTo>
                        <a:pt x="1304" y="1160"/>
                        <a:pt x="1304" y="1160"/>
                        <a:pt x="1304" y="1160"/>
                      </a:cubicBezTo>
                      <a:cubicBezTo>
                        <a:pt x="1465" y="1159"/>
                        <a:pt x="1465" y="1159"/>
                        <a:pt x="1465" y="1159"/>
                      </a:cubicBezTo>
                      <a:cubicBezTo>
                        <a:pt x="1795" y="1159"/>
                        <a:pt x="2126" y="1193"/>
                        <a:pt x="2120" y="752"/>
                      </a:cubicBezTo>
                      <a:cubicBezTo>
                        <a:pt x="2221" y="737"/>
                        <a:pt x="2221" y="737"/>
                        <a:pt x="2221" y="737"/>
                      </a:cubicBezTo>
                      <a:cubicBezTo>
                        <a:pt x="2444" y="2009"/>
                        <a:pt x="2444" y="2009"/>
                        <a:pt x="2444" y="2009"/>
                      </a:cubicBezTo>
                      <a:cubicBezTo>
                        <a:pt x="2343" y="2019"/>
                        <a:pt x="2343" y="2019"/>
                        <a:pt x="2343" y="2019"/>
                      </a:cubicBezTo>
                      <a:cubicBezTo>
                        <a:pt x="2288" y="1879"/>
                        <a:pt x="2207" y="1749"/>
                        <a:pt x="2097" y="1649"/>
                      </a:cubicBezTo>
                      <a:cubicBezTo>
                        <a:pt x="1901" y="1469"/>
                        <a:pt x="1691" y="1490"/>
                        <a:pt x="1441" y="1490"/>
                      </a:cubicBezTo>
                      <a:cubicBezTo>
                        <a:pt x="1305" y="1490"/>
                        <a:pt x="1305" y="1490"/>
                        <a:pt x="1305" y="1490"/>
                      </a:cubicBezTo>
                      <a:cubicBezTo>
                        <a:pt x="1307" y="2577"/>
                        <a:pt x="1307" y="2577"/>
                        <a:pt x="1307" y="2577"/>
                      </a:cubicBezTo>
                      <a:cubicBezTo>
                        <a:pt x="1308" y="2918"/>
                        <a:pt x="1399" y="3048"/>
                        <a:pt x="1794" y="3047"/>
                      </a:cubicBezTo>
                      <a:cubicBezTo>
                        <a:pt x="2436" y="3046"/>
                        <a:pt x="2845" y="2659"/>
                        <a:pt x="3110" y="2113"/>
                      </a:cubicBezTo>
                      <a:cubicBezTo>
                        <a:pt x="3215" y="2153"/>
                        <a:pt x="3215" y="2153"/>
                        <a:pt x="3215" y="2153"/>
                      </a:cubicBezTo>
                      <a:cubicBezTo>
                        <a:pt x="2792" y="3456"/>
                        <a:pt x="2792" y="3456"/>
                        <a:pt x="2792" y="3456"/>
                      </a:cubicBezTo>
                      <a:cubicBezTo>
                        <a:pt x="2752" y="3411"/>
                        <a:pt x="2707" y="3391"/>
                        <a:pt x="2651" y="3386"/>
                      </a:cubicBezTo>
                      <a:cubicBezTo>
                        <a:pt x="2602" y="3377"/>
                        <a:pt x="2546" y="3377"/>
                        <a:pt x="2491" y="3377"/>
                      </a:cubicBezTo>
                      <a:lnTo>
                        <a:pt x="7" y="33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81">
                  <a:extLst>
                    <a:ext uri="{FF2B5EF4-FFF2-40B4-BE49-F238E27FC236}">
                      <a16:creationId xmlns:a16="http://schemas.microsoft.com/office/drawing/2014/main" id="{94F40340-5907-47DE-85BA-2DD565E9FD3A}"/>
                    </a:ext>
                  </a:extLst>
                </p:cNvPr>
                <p:cNvSpPr>
                  <a:spLocks noEditPoints="1"/>
                </p:cNvSpPr>
                <p:nvPr userDrawn="1"/>
              </p:nvSpPr>
              <p:spPr bwMode="auto">
                <a:xfrm>
                  <a:off x="10717213" y="6215062"/>
                  <a:ext cx="96837" cy="88900"/>
                </a:xfrm>
                <a:custGeom>
                  <a:avLst/>
                  <a:gdLst>
                    <a:gd name="T0" fmla="*/ 1679 w 3668"/>
                    <a:gd name="T1" fmla="*/ 332 h 3301"/>
                    <a:gd name="T2" fmla="*/ 1343 w 3668"/>
                    <a:gd name="T3" fmla="*/ 428 h 3301"/>
                    <a:gd name="T4" fmla="*/ 1298 w 3668"/>
                    <a:gd name="T5" fmla="*/ 689 h 3301"/>
                    <a:gd name="T6" fmla="*/ 1300 w 3668"/>
                    <a:gd name="T7" fmla="*/ 1430 h 3301"/>
                    <a:gd name="T8" fmla="*/ 2100 w 3668"/>
                    <a:gd name="T9" fmla="*/ 717 h 3301"/>
                    <a:gd name="T10" fmla="*/ 1679 w 3668"/>
                    <a:gd name="T11" fmla="*/ 332 h 3301"/>
                    <a:gd name="T12" fmla="*/ 1679 w 3668"/>
                    <a:gd name="T13" fmla="*/ 332 h 3301"/>
                    <a:gd name="T14" fmla="*/ 276 w 3668"/>
                    <a:gd name="T15" fmla="*/ 631 h 3301"/>
                    <a:gd name="T16" fmla="*/ 0 w 3668"/>
                    <a:gd name="T17" fmla="*/ 131 h 3301"/>
                    <a:gd name="T18" fmla="*/ 0 w 3668"/>
                    <a:gd name="T19" fmla="*/ 5 h 3301"/>
                    <a:gd name="T20" fmla="*/ 2253 w 3668"/>
                    <a:gd name="T21" fmla="*/ 0 h 3301"/>
                    <a:gd name="T22" fmla="*/ 2870 w 3668"/>
                    <a:gd name="T23" fmla="*/ 79 h 3301"/>
                    <a:gd name="T24" fmla="*/ 3162 w 3668"/>
                    <a:gd name="T25" fmla="*/ 505 h 3301"/>
                    <a:gd name="T26" fmla="*/ 2452 w 3668"/>
                    <a:gd name="T27" fmla="*/ 1368 h 3301"/>
                    <a:gd name="T28" fmla="*/ 3291 w 3668"/>
                    <a:gd name="T29" fmla="*/ 2759 h 3301"/>
                    <a:gd name="T30" fmla="*/ 3668 w 3668"/>
                    <a:gd name="T31" fmla="*/ 3169 h 3301"/>
                    <a:gd name="T32" fmla="*/ 3668 w 3668"/>
                    <a:gd name="T33" fmla="*/ 3294 h 3301"/>
                    <a:gd name="T34" fmla="*/ 1985 w 3668"/>
                    <a:gd name="T35" fmla="*/ 3297 h 3301"/>
                    <a:gd name="T36" fmla="*/ 1985 w 3668"/>
                    <a:gd name="T37" fmla="*/ 3172 h 3301"/>
                    <a:gd name="T38" fmla="*/ 2190 w 3668"/>
                    <a:gd name="T39" fmla="*/ 3006 h 3301"/>
                    <a:gd name="T40" fmla="*/ 1475 w 3668"/>
                    <a:gd name="T41" fmla="*/ 1735 h 3301"/>
                    <a:gd name="T42" fmla="*/ 1300 w 3668"/>
                    <a:gd name="T43" fmla="*/ 1796 h 3301"/>
                    <a:gd name="T44" fmla="*/ 1302 w 3668"/>
                    <a:gd name="T45" fmla="*/ 2673 h 3301"/>
                    <a:gd name="T46" fmla="*/ 1579 w 3668"/>
                    <a:gd name="T47" fmla="*/ 3173 h 3301"/>
                    <a:gd name="T48" fmla="*/ 1579 w 3668"/>
                    <a:gd name="T49" fmla="*/ 3298 h 3301"/>
                    <a:gd name="T50" fmla="*/ 6 w 3668"/>
                    <a:gd name="T51" fmla="*/ 3301 h 3301"/>
                    <a:gd name="T52" fmla="*/ 6 w 3668"/>
                    <a:gd name="T53" fmla="*/ 3176 h 3301"/>
                    <a:gd name="T54" fmla="*/ 280 w 3668"/>
                    <a:gd name="T55" fmla="*/ 2674 h 3301"/>
                    <a:gd name="T56" fmla="*/ 276 w 3668"/>
                    <a:gd name="T57" fmla="*/ 631 h 3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8" h="3301">
                      <a:moveTo>
                        <a:pt x="1679" y="332"/>
                      </a:moveTo>
                      <a:cubicBezTo>
                        <a:pt x="1578" y="332"/>
                        <a:pt x="1418" y="353"/>
                        <a:pt x="1343" y="428"/>
                      </a:cubicBezTo>
                      <a:cubicBezTo>
                        <a:pt x="1288" y="488"/>
                        <a:pt x="1298" y="613"/>
                        <a:pt x="1298" y="689"/>
                      </a:cubicBezTo>
                      <a:cubicBezTo>
                        <a:pt x="1300" y="1430"/>
                        <a:pt x="1300" y="1430"/>
                        <a:pt x="1300" y="1430"/>
                      </a:cubicBezTo>
                      <a:cubicBezTo>
                        <a:pt x="1640" y="1344"/>
                        <a:pt x="2101" y="1143"/>
                        <a:pt x="2100" y="717"/>
                      </a:cubicBezTo>
                      <a:cubicBezTo>
                        <a:pt x="2099" y="461"/>
                        <a:pt x="1929" y="332"/>
                        <a:pt x="1679" y="332"/>
                      </a:cubicBezTo>
                      <a:cubicBezTo>
                        <a:pt x="1679" y="332"/>
                        <a:pt x="1929" y="332"/>
                        <a:pt x="1679" y="332"/>
                      </a:cubicBezTo>
                      <a:moveTo>
                        <a:pt x="276" y="631"/>
                      </a:moveTo>
                      <a:cubicBezTo>
                        <a:pt x="275" y="280"/>
                        <a:pt x="205" y="125"/>
                        <a:pt x="0" y="131"/>
                      </a:cubicBezTo>
                      <a:cubicBezTo>
                        <a:pt x="0" y="5"/>
                        <a:pt x="0" y="5"/>
                        <a:pt x="0" y="5"/>
                      </a:cubicBezTo>
                      <a:cubicBezTo>
                        <a:pt x="2253" y="0"/>
                        <a:pt x="2253" y="0"/>
                        <a:pt x="2253" y="0"/>
                      </a:cubicBezTo>
                      <a:cubicBezTo>
                        <a:pt x="2459" y="5"/>
                        <a:pt x="2679" y="5"/>
                        <a:pt x="2870" y="79"/>
                      </a:cubicBezTo>
                      <a:cubicBezTo>
                        <a:pt x="3046" y="159"/>
                        <a:pt x="3161" y="304"/>
                        <a:pt x="3162" y="505"/>
                      </a:cubicBezTo>
                      <a:cubicBezTo>
                        <a:pt x="3162" y="920"/>
                        <a:pt x="2782" y="1197"/>
                        <a:pt x="2452" y="1368"/>
                      </a:cubicBezTo>
                      <a:cubicBezTo>
                        <a:pt x="2824" y="1723"/>
                        <a:pt x="3115" y="2223"/>
                        <a:pt x="3291" y="2759"/>
                      </a:cubicBezTo>
                      <a:cubicBezTo>
                        <a:pt x="3347" y="2934"/>
                        <a:pt x="3447" y="3169"/>
                        <a:pt x="3668" y="3169"/>
                      </a:cubicBezTo>
                      <a:cubicBezTo>
                        <a:pt x="3668" y="3294"/>
                        <a:pt x="3668" y="3294"/>
                        <a:pt x="3668" y="3294"/>
                      </a:cubicBezTo>
                      <a:cubicBezTo>
                        <a:pt x="1985" y="3297"/>
                        <a:pt x="1985" y="3297"/>
                        <a:pt x="1985" y="3297"/>
                      </a:cubicBezTo>
                      <a:cubicBezTo>
                        <a:pt x="1985" y="3172"/>
                        <a:pt x="1985" y="3172"/>
                        <a:pt x="1985" y="3172"/>
                      </a:cubicBezTo>
                      <a:cubicBezTo>
                        <a:pt x="2100" y="3167"/>
                        <a:pt x="2190" y="3142"/>
                        <a:pt x="2190" y="3006"/>
                      </a:cubicBezTo>
                      <a:cubicBezTo>
                        <a:pt x="2189" y="2701"/>
                        <a:pt x="1687" y="1981"/>
                        <a:pt x="1475" y="1735"/>
                      </a:cubicBezTo>
                      <a:cubicBezTo>
                        <a:pt x="1300" y="1796"/>
                        <a:pt x="1300" y="1796"/>
                        <a:pt x="1300" y="1796"/>
                      </a:cubicBezTo>
                      <a:cubicBezTo>
                        <a:pt x="1302" y="2673"/>
                        <a:pt x="1302" y="2673"/>
                        <a:pt x="1302" y="2673"/>
                      </a:cubicBezTo>
                      <a:cubicBezTo>
                        <a:pt x="1303" y="3024"/>
                        <a:pt x="1373" y="3178"/>
                        <a:pt x="1579" y="3173"/>
                      </a:cubicBezTo>
                      <a:cubicBezTo>
                        <a:pt x="1579" y="3298"/>
                        <a:pt x="1579" y="3298"/>
                        <a:pt x="1579" y="3298"/>
                      </a:cubicBezTo>
                      <a:cubicBezTo>
                        <a:pt x="6" y="3301"/>
                        <a:pt x="6" y="3301"/>
                        <a:pt x="6" y="3301"/>
                      </a:cubicBezTo>
                      <a:cubicBezTo>
                        <a:pt x="6" y="3176"/>
                        <a:pt x="6" y="3176"/>
                        <a:pt x="6" y="3176"/>
                      </a:cubicBezTo>
                      <a:cubicBezTo>
                        <a:pt x="211" y="3181"/>
                        <a:pt x="281" y="3025"/>
                        <a:pt x="280" y="2674"/>
                      </a:cubicBezTo>
                      <a:lnTo>
                        <a:pt x="276"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grpSp>
    </p:spTree>
    <p:extLst>
      <p:ext uri="{BB962C8B-B14F-4D97-AF65-F5344CB8AC3E}">
        <p14:creationId xmlns:p14="http://schemas.microsoft.com/office/powerpoint/2010/main" val="2370193994"/>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709" r:id="rId3"/>
    <p:sldLayoutId id="2147483669" r:id="rId4"/>
    <p:sldLayoutId id="2147483707" r:id="rId5"/>
    <p:sldLayoutId id="2147483670" r:id="rId6"/>
    <p:sldLayoutId id="2147483708" r:id="rId7"/>
    <p:sldLayoutId id="2147483684" r:id="rId8"/>
    <p:sldLayoutId id="2147483685" r:id="rId9"/>
    <p:sldLayoutId id="2147483710" r:id="rId10"/>
  </p:sldLayoutIdLst>
  <p:hf hdr="0"/>
  <p:txStyles>
    <p:titleStyle>
      <a:lvl1pPr algn="l" defTabSz="1007968" rtl="0" eaLnBrk="1" latinLnBrk="0" hangingPunct="1">
        <a:lnSpc>
          <a:spcPct val="90000"/>
        </a:lnSpc>
        <a:spcBef>
          <a:spcPct val="0"/>
        </a:spcBef>
        <a:buNone/>
        <a:defRPr sz="4800" b="0" kern="1200">
          <a:solidFill>
            <a:schemeClr val="accent4"/>
          </a:solidFill>
          <a:latin typeface="+mj-lt"/>
          <a:ea typeface="+mj-ea"/>
          <a:cs typeface="+mj-cs"/>
        </a:defRPr>
      </a:lvl1pPr>
    </p:titleStyle>
    <p:bodyStyle>
      <a:lvl1pPr marL="0" indent="0" algn="l" defTabSz="1007968" rtl="0" eaLnBrk="1" latinLnBrk="0" hangingPunct="1">
        <a:lnSpc>
          <a:spcPct val="95000"/>
        </a:lnSpc>
        <a:spcBef>
          <a:spcPts val="754"/>
        </a:spcBef>
        <a:spcAft>
          <a:spcPts val="754"/>
        </a:spcAft>
        <a:buClr>
          <a:schemeClr val="accent2"/>
        </a:buClr>
        <a:buSzPct val="120000"/>
        <a:buFont typeface="Symbol" panose="05050102010706020507" pitchFamily="18" charset="2"/>
        <a:buNone/>
        <a:defRPr sz="1600" b="1" kern="1200">
          <a:solidFill>
            <a:schemeClr val="tx1"/>
          </a:solidFill>
          <a:latin typeface="+mn-lt"/>
          <a:ea typeface="+mn-ea"/>
          <a:cs typeface="+mn-cs"/>
        </a:defRPr>
      </a:lvl1pPr>
      <a:lvl2pPr marL="0" indent="0" algn="l" defTabSz="1007968" rtl="0" eaLnBrk="1" latinLnBrk="0" hangingPunct="1">
        <a:lnSpc>
          <a:spcPct val="95000"/>
        </a:lnSpc>
        <a:spcBef>
          <a:spcPts val="754"/>
        </a:spcBef>
        <a:spcAft>
          <a:spcPts val="1508"/>
        </a:spcAft>
        <a:buClr>
          <a:schemeClr val="tx1"/>
        </a:buClr>
        <a:buSzPct val="120000"/>
        <a:buFont typeface="Symbol" panose="05050102010706020507" pitchFamily="18" charset="2"/>
        <a:buNone/>
        <a:defRPr sz="1600" kern="1200">
          <a:solidFill>
            <a:schemeClr val="tx1"/>
          </a:solidFill>
          <a:latin typeface="+mn-lt"/>
          <a:ea typeface="+mn-ea"/>
          <a:cs typeface="+mn-cs"/>
        </a:defRPr>
      </a:lvl2pPr>
      <a:lvl3pPr marL="271497" indent="-271497" algn="l" defTabSz="1007968" rtl="0" eaLnBrk="1" latinLnBrk="0" hangingPunct="1">
        <a:lnSpc>
          <a:spcPct val="95000"/>
        </a:lnSpc>
        <a:spcBef>
          <a:spcPts val="1508"/>
        </a:spcBef>
        <a:spcAft>
          <a:spcPts val="754"/>
        </a:spcAft>
        <a:buClr>
          <a:schemeClr val="tx1"/>
        </a:buClr>
        <a:buSzPct val="100000"/>
        <a:buFont typeface="+mj-lt"/>
        <a:buAutoNum type="arabicPeriod"/>
        <a:defRPr sz="1600" kern="1200">
          <a:solidFill>
            <a:schemeClr val="tx1"/>
          </a:solidFill>
          <a:latin typeface="+mn-lt"/>
          <a:ea typeface="+mn-ea"/>
          <a:cs typeface="+mn-cs"/>
        </a:defRPr>
      </a:lvl3pPr>
      <a:lvl4pPr marL="316746" indent="-316746" algn="l" defTabSz="1007968" rtl="0" eaLnBrk="1" latinLnBrk="0" hangingPunct="1">
        <a:lnSpc>
          <a:spcPct val="95000"/>
        </a:lnSpc>
        <a:spcBef>
          <a:spcPts val="1508"/>
        </a:spcBef>
        <a:spcAft>
          <a:spcPts val="1508"/>
        </a:spcAft>
        <a:buClrTx/>
        <a:buSzPct val="100000"/>
        <a:buFont typeface="Arial" panose="020B0604020202020204" pitchFamily="34" charset="0"/>
        <a:buChar char="•"/>
        <a:defRPr sz="1600" kern="1200">
          <a:solidFill>
            <a:schemeClr val="tx1"/>
          </a:solidFill>
          <a:latin typeface="+mn-lt"/>
          <a:ea typeface="+mn-ea"/>
          <a:cs typeface="+mn-cs"/>
        </a:defRPr>
      </a:lvl4pPr>
      <a:lvl5pPr marL="0" indent="0" algn="l" defTabSz="1007968" rtl="0" eaLnBrk="1" latinLnBrk="0" hangingPunct="1">
        <a:lnSpc>
          <a:spcPct val="90000"/>
        </a:lnSpc>
        <a:spcBef>
          <a:spcPts val="552"/>
        </a:spcBef>
        <a:buClr>
          <a:schemeClr val="accent2"/>
        </a:buClr>
        <a:buSzPct val="120000"/>
        <a:buFont typeface="Symbol" panose="05050102010706020507" pitchFamily="18" charset="2"/>
        <a:buNone/>
        <a:defRPr sz="1600" kern="1200">
          <a:solidFill>
            <a:schemeClr val="tx1"/>
          </a:solidFill>
          <a:latin typeface="+mn-lt"/>
          <a:ea typeface="+mn-ea"/>
          <a:cs typeface="+mn-cs"/>
        </a:defRPr>
      </a:lvl5pPr>
      <a:lvl6pPr marL="0" indent="0" algn="l" defTabSz="1007968" rtl="0" eaLnBrk="1" latinLnBrk="0" hangingPunct="1">
        <a:lnSpc>
          <a:spcPct val="90000"/>
        </a:lnSpc>
        <a:spcBef>
          <a:spcPts val="552"/>
        </a:spcBef>
        <a:buFont typeface="Arial" panose="020B0604020202020204" pitchFamily="34" charset="0"/>
        <a:buNone/>
        <a:defRPr sz="1600" kern="1200">
          <a:solidFill>
            <a:schemeClr val="tx1"/>
          </a:solidFill>
          <a:latin typeface="+mn-lt"/>
          <a:ea typeface="+mn-ea"/>
          <a:cs typeface="+mn-cs"/>
        </a:defRPr>
      </a:lvl6pPr>
      <a:lvl7pPr marL="0" indent="0" algn="l" defTabSz="1007968" rtl="0" eaLnBrk="1" latinLnBrk="0" hangingPunct="1">
        <a:lnSpc>
          <a:spcPct val="90000"/>
        </a:lnSpc>
        <a:spcBef>
          <a:spcPts val="552"/>
        </a:spcBef>
        <a:buFont typeface="Arial" panose="020B0604020202020204" pitchFamily="34" charset="0"/>
        <a:buNone/>
        <a:defRPr sz="1600" kern="1200">
          <a:solidFill>
            <a:schemeClr val="tx1"/>
          </a:solidFill>
          <a:latin typeface="+mn-lt"/>
          <a:ea typeface="+mn-ea"/>
          <a:cs typeface="+mn-cs"/>
        </a:defRPr>
      </a:lvl7pPr>
      <a:lvl8pPr marL="0" indent="0" algn="l" defTabSz="1007968" rtl="0" eaLnBrk="1" latinLnBrk="0" hangingPunct="1">
        <a:lnSpc>
          <a:spcPct val="90000"/>
        </a:lnSpc>
        <a:spcBef>
          <a:spcPts val="552"/>
        </a:spcBef>
        <a:buFont typeface="Arial" panose="020B0604020202020204" pitchFamily="34" charset="0"/>
        <a:buNone/>
        <a:defRPr sz="1600" kern="1200">
          <a:solidFill>
            <a:schemeClr val="tx1"/>
          </a:solidFill>
          <a:latin typeface="+mn-lt"/>
          <a:ea typeface="+mn-ea"/>
          <a:cs typeface="+mn-cs"/>
        </a:defRPr>
      </a:lvl8pPr>
      <a:lvl9pPr marL="0" indent="0" algn="l" defTabSz="1007968" rtl="0" eaLnBrk="1" latinLnBrk="0" hangingPunct="1">
        <a:lnSpc>
          <a:spcPct val="90000"/>
        </a:lnSpc>
        <a:spcBef>
          <a:spcPts val="552"/>
        </a:spcBef>
        <a:buFont typeface="Arial" panose="020B0604020202020204" pitchFamily="34" charset="0"/>
        <a:buNone/>
        <a:defRPr sz="1600" kern="1200">
          <a:solidFill>
            <a:schemeClr val="tx1"/>
          </a:solidFill>
          <a:latin typeface="+mn-lt"/>
          <a:ea typeface="+mn-ea"/>
          <a:cs typeface="+mn-cs"/>
        </a:defRPr>
      </a:lvl9pPr>
    </p:bodyStyle>
    <p:otherStyle>
      <a:defPPr>
        <a:defRPr lang="en-US"/>
      </a:defPPr>
      <a:lvl1pPr marL="0" algn="l" defTabSz="1007968" rtl="0" eaLnBrk="1" latinLnBrk="0" hangingPunct="1">
        <a:defRPr sz="1985" kern="1200">
          <a:solidFill>
            <a:schemeClr val="tx1"/>
          </a:solidFill>
          <a:latin typeface="+mn-lt"/>
          <a:ea typeface="+mn-ea"/>
          <a:cs typeface="+mn-cs"/>
        </a:defRPr>
      </a:lvl1pPr>
      <a:lvl2pPr marL="503984" algn="l" defTabSz="1007968" rtl="0" eaLnBrk="1" latinLnBrk="0" hangingPunct="1">
        <a:defRPr sz="1985" kern="1200">
          <a:solidFill>
            <a:schemeClr val="tx1"/>
          </a:solidFill>
          <a:latin typeface="+mn-lt"/>
          <a:ea typeface="+mn-ea"/>
          <a:cs typeface="+mn-cs"/>
        </a:defRPr>
      </a:lvl2pPr>
      <a:lvl3pPr marL="1007968" algn="l" defTabSz="1007968" rtl="0" eaLnBrk="1" latinLnBrk="0" hangingPunct="1">
        <a:defRPr sz="1985" kern="1200">
          <a:solidFill>
            <a:schemeClr val="tx1"/>
          </a:solidFill>
          <a:latin typeface="+mn-lt"/>
          <a:ea typeface="+mn-ea"/>
          <a:cs typeface="+mn-cs"/>
        </a:defRPr>
      </a:lvl3pPr>
      <a:lvl4pPr marL="1511951" algn="l" defTabSz="1007968" rtl="0" eaLnBrk="1" latinLnBrk="0" hangingPunct="1">
        <a:defRPr sz="1985" kern="1200">
          <a:solidFill>
            <a:schemeClr val="tx1"/>
          </a:solidFill>
          <a:latin typeface="+mn-lt"/>
          <a:ea typeface="+mn-ea"/>
          <a:cs typeface="+mn-cs"/>
        </a:defRPr>
      </a:lvl4pPr>
      <a:lvl5pPr marL="2015936" algn="l" defTabSz="1007968" rtl="0" eaLnBrk="1" latinLnBrk="0" hangingPunct="1">
        <a:defRPr sz="1985" kern="1200">
          <a:solidFill>
            <a:schemeClr val="tx1"/>
          </a:solidFill>
          <a:latin typeface="+mn-lt"/>
          <a:ea typeface="+mn-ea"/>
          <a:cs typeface="+mn-cs"/>
        </a:defRPr>
      </a:lvl5pPr>
      <a:lvl6pPr marL="2519919" algn="l" defTabSz="1007968" rtl="0" eaLnBrk="1" latinLnBrk="0" hangingPunct="1">
        <a:defRPr sz="1985" kern="1200">
          <a:solidFill>
            <a:schemeClr val="tx1"/>
          </a:solidFill>
          <a:latin typeface="+mn-lt"/>
          <a:ea typeface="+mn-ea"/>
          <a:cs typeface="+mn-cs"/>
        </a:defRPr>
      </a:lvl6pPr>
      <a:lvl7pPr marL="3023902" algn="l" defTabSz="1007968" rtl="0" eaLnBrk="1" latinLnBrk="0" hangingPunct="1">
        <a:defRPr sz="1985" kern="1200">
          <a:solidFill>
            <a:schemeClr val="tx1"/>
          </a:solidFill>
          <a:latin typeface="+mn-lt"/>
          <a:ea typeface="+mn-ea"/>
          <a:cs typeface="+mn-cs"/>
        </a:defRPr>
      </a:lvl7pPr>
      <a:lvl8pPr marL="3527886" algn="l" defTabSz="1007968" rtl="0" eaLnBrk="1" latinLnBrk="0" hangingPunct="1">
        <a:defRPr sz="1985" kern="1200">
          <a:solidFill>
            <a:schemeClr val="tx1"/>
          </a:solidFill>
          <a:latin typeface="+mn-lt"/>
          <a:ea typeface="+mn-ea"/>
          <a:cs typeface="+mn-cs"/>
        </a:defRPr>
      </a:lvl8pPr>
      <a:lvl9pPr marL="4031870" algn="l" defTabSz="1007968"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43480-FD62-4986-BD3C-7090E2064A9F}"/>
              </a:ext>
            </a:extLst>
          </p:cNvPr>
          <p:cNvSpPr>
            <a:spLocks noGrp="1"/>
          </p:cNvSpPr>
          <p:nvPr>
            <p:ph type="ctrTitle"/>
          </p:nvPr>
        </p:nvSpPr>
        <p:spPr>
          <a:xfrm>
            <a:off x="703612" y="550637"/>
            <a:ext cx="9612483" cy="3481040"/>
          </a:xfrm>
        </p:spPr>
        <p:txBody>
          <a:bodyPr/>
          <a:lstStyle/>
          <a:p>
            <a:r>
              <a:rPr lang="en-AU" b="1" dirty="0">
                <a:latin typeface="+mj-lt"/>
              </a:rPr>
              <a:t>Embedded Networks</a:t>
            </a:r>
            <a:br>
              <a:rPr lang="en-AU" b="1" dirty="0">
                <a:latin typeface="+mj-lt"/>
              </a:rPr>
            </a:br>
            <a:r>
              <a:rPr lang="en-AU" b="1" dirty="0">
                <a:latin typeface="+mj-lt"/>
              </a:rPr>
              <a:t>Solar Emergency Backstop</a:t>
            </a:r>
            <a:endParaRPr lang="en-AU" b="1" dirty="0">
              <a:latin typeface="+mj-lt"/>
              <a:cs typeface="Arial" panose="020B0604020202020204" pitchFamily="34" charset="0"/>
            </a:endParaRPr>
          </a:p>
        </p:txBody>
      </p:sp>
      <p:sp>
        <p:nvSpPr>
          <p:cNvPr id="4" name="Date Placeholder 6">
            <a:extLst>
              <a:ext uri="{FF2B5EF4-FFF2-40B4-BE49-F238E27FC236}">
                <a16:creationId xmlns:a16="http://schemas.microsoft.com/office/drawing/2014/main" id="{F5A891EC-8743-4AEC-B903-F9087583CB09}"/>
              </a:ext>
            </a:extLst>
          </p:cNvPr>
          <p:cNvSpPr>
            <a:spLocks noGrp="1"/>
          </p:cNvSpPr>
          <p:nvPr>
            <p:ph type="dt" sz="half" idx="10"/>
          </p:nvPr>
        </p:nvSpPr>
        <p:spPr>
          <a:xfrm>
            <a:off x="790512" y="4197112"/>
            <a:ext cx="4864815" cy="342306"/>
          </a:xfrm>
        </p:spPr>
        <p:txBody>
          <a:bodyPr/>
          <a:lstStyle>
            <a:lvl1pPr>
              <a:defRPr sz="1600">
                <a:solidFill>
                  <a:schemeClr val="bg1"/>
                </a:solidFill>
              </a:defRPr>
            </a:lvl1pPr>
          </a:lstStyle>
          <a:p>
            <a:r>
              <a:rPr lang="en-US" dirty="0"/>
              <a:t>Effective 1 January 2025</a:t>
            </a:r>
            <a:endParaRPr lang="en-GB" dirty="0"/>
          </a:p>
        </p:txBody>
      </p:sp>
    </p:spTree>
    <p:extLst>
      <p:ext uri="{BB962C8B-B14F-4D97-AF65-F5344CB8AC3E}">
        <p14:creationId xmlns:p14="http://schemas.microsoft.com/office/powerpoint/2010/main" val="1252641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09845-DBC1-6FBF-42DF-A2457AA4597E}"/>
              </a:ext>
            </a:extLst>
          </p:cNvPr>
          <p:cNvSpPr>
            <a:spLocks noGrp="1"/>
          </p:cNvSpPr>
          <p:nvPr>
            <p:ph type="title"/>
          </p:nvPr>
        </p:nvSpPr>
        <p:spPr>
          <a:xfrm>
            <a:off x="539315" y="738314"/>
            <a:ext cx="5830670" cy="966649"/>
          </a:xfrm>
        </p:spPr>
        <p:txBody>
          <a:bodyPr/>
          <a:lstStyle/>
          <a:p>
            <a:r>
              <a:rPr lang="en-AU" sz="2400" dirty="0"/>
              <a:t>Brownfield site</a:t>
            </a:r>
            <a:br>
              <a:rPr lang="en-AU" sz="2400" dirty="0"/>
            </a:br>
            <a:r>
              <a:rPr lang="en-AU" sz="2400" dirty="0"/>
              <a:t>New large solar GMM controlled</a:t>
            </a:r>
          </a:p>
        </p:txBody>
      </p:sp>
      <p:sp>
        <p:nvSpPr>
          <p:cNvPr id="3" name="Date Placeholder 2">
            <a:extLst>
              <a:ext uri="{FF2B5EF4-FFF2-40B4-BE49-F238E27FC236}">
                <a16:creationId xmlns:a16="http://schemas.microsoft.com/office/drawing/2014/main" id="{AE1F99E7-9B8B-594E-D5C7-19DB47E30F94}"/>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774A92D0-DD50-2A34-1DD2-E774832A5AF3}"/>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107CDEBC-4696-C5FC-8C6A-8490D9D561F1}"/>
              </a:ext>
            </a:extLst>
          </p:cNvPr>
          <p:cNvSpPr>
            <a:spLocks noGrp="1"/>
          </p:cNvSpPr>
          <p:nvPr>
            <p:ph type="sldNum" sz="quarter" idx="12"/>
          </p:nvPr>
        </p:nvSpPr>
        <p:spPr/>
        <p:txBody>
          <a:bodyPr/>
          <a:lstStyle/>
          <a:p>
            <a:fld id="{2DF68DF2-6E18-41F6-AFE0-AA4564C85ECC}" type="slidenum">
              <a:rPr lang="en-GB" smtClean="0"/>
              <a:pPr/>
              <a:t>10</a:t>
            </a:fld>
            <a:endParaRPr lang="en-GB"/>
          </a:p>
        </p:txBody>
      </p:sp>
      <p:sp>
        <p:nvSpPr>
          <p:cNvPr id="7" name="TextBox 6">
            <a:extLst>
              <a:ext uri="{FF2B5EF4-FFF2-40B4-BE49-F238E27FC236}">
                <a16:creationId xmlns:a16="http://schemas.microsoft.com/office/drawing/2014/main" id="{C615E975-8303-37A5-15D8-AC6EF183EACB}"/>
              </a:ext>
            </a:extLst>
          </p:cNvPr>
          <p:cNvSpPr txBox="1"/>
          <p:nvPr/>
        </p:nvSpPr>
        <p:spPr>
          <a:xfrm>
            <a:off x="539315" y="1624864"/>
            <a:ext cx="5348301" cy="3293209"/>
          </a:xfrm>
          <a:prstGeom prst="rect">
            <a:avLst/>
          </a:prstGeom>
          <a:noFill/>
        </p:spPr>
        <p:txBody>
          <a:bodyPr wrap="square" rtlCol="0">
            <a:spAutoFit/>
          </a:bodyPr>
          <a:lstStyle/>
          <a:p>
            <a:pPr marR="0" algn="l" rtl="0"/>
            <a:r>
              <a:rPr lang="en-AU" sz="1600" b="0" i="0" u="none" strike="noStrike" baseline="0" dirty="0">
                <a:solidFill>
                  <a:srgbClr val="000000"/>
                </a:solidFill>
              </a:rPr>
              <a:t>A </a:t>
            </a:r>
            <a:r>
              <a:rPr lang="en-AU" sz="1600" b="0" i="0" u="none" strike="noStrike" baseline="0">
                <a:solidFill>
                  <a:srgbClr val="000000"/>
                </a:solidFill>
              </a:rPr>
              <a:t>brownfield EN </a:t>
            </a:r>
            <a:r>
              <a:rPr lang="en-AU" sz="1600" b="0" i="0" u="none" strike="noStrike" baseline="0" dirty="0">
                <a:solidFill>
                  <a:srgbClr val="000000"/>
                </a:solidFill>
              </a:rPr>
              <a:t>site with existing individual dwelling solar systems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new large solar generation in the EN is emergency </a:t>
            </a:r>
            <a:r>
              <a:rPr lang="en-AU" sz="1600" dirty="0">
                <a:solidFill>
                  <a:srgbClr val="000000"/>
                </a:solidFill>
              </a:rPr>
              <a:t>b</a:t>
            </a:r>
            <a:r>
              <a:rPr lang="en-AU" sz="1600" b="0" i="0" u="none" strike="noStrike" baseline="0" dirty="0">
                <a:solidFill>
                  <a:srgbClr val="000000"/>
                </a:solidFill>
              </a:rPr>
              <a:t>ackstop enabled via the Generator Monitor Meter (GMM) solution</a:t>
            </a:r>
            <a:br>
              <a:rPr lang="en-AU" sz="1600" b="0" i="0" u="none" strike="noStrike" baseline="0" dirty="0">
                <a:solidFill>
                  <a:srgbClr val="000000"/>
                </a:solidFill>
              </a:rPr>
            </a:br>
            <a:endParaRPr lang="en-AU" sz="1600" b="0" i="0" u="none" strike="noStrike" baseline="0" dirty="0">
              <a:solidFill>
                <a:srgbClr val="000000"/>
              </a:solidFill>
            </a:endParaRPr>
          </a:p>
          <a:p>
            <a:pPr marR="0" algn="l" rtl="0"/>
            <a:r>
              <a:rPr lang="en-AU" sz="1600" b="0" i="0" u="none" strike="noStrike" baseline="0" dirty="0">
                <a:solidFill>
                  <a:srgbClr val="000000"/>
                </a:solidFill>
              </a:rPr>
              <a:t>Emergency </a:t>
            </a:r>
            <a:r>
              <a:rPr lang="en-AU" sz="1600" dirty="0">
                <a:solidFill>
                  <a:srgbClr val="000000"/>
                </a:solidFill>
              </a:rPr>
              <a:t>b</a:t>
            </a:r>
            <a:r>
              <a:rPr lang="en-AU" sz="1600" b="0" i="0" u="none" strike="noStrike" baseline="0" dirty="0">
                <a:solidFill>
                  <a:srgbClr val="000000"/>
                </a:solidFill>
              </a:rPr>
              <a:t>ackstop control signals trip the generator CB.</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legacy solar remains emergency </a:t>
            </a:r>
            <a:r>
              <a:rPr lang="en-AU" sz="1600" dirty="0">
                <a:solidFill>
                  <a:srgbClr val="000000"/>
                </a:solidFill>
              </a:rPr>
              <a:t>b</a:t>
            </a:r>
            <a:r>
              <a:rPr lang="en-AU" sz="1600" b="0" i="0" u="none" strike="noStrike" baseline="0" dirty="0">
                <a:solidFill>
                  <a:srgbClr val="000000"/>
                </a:solidFill>
              </a:rPr>
              <a:t>ackstop exempt  </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emergency </a:t>
            </a:r>
            <a:r>
              <a:rPr lang="en-AU" sz="1600" dirty="0">
                <a:solidFill>
                  <a:srgbClr val="000000"/>
                </a:solidFill>
              </a:rPr>
              <a:t>b</a:t>
            </a:r>
            <a:r>
              <a:rPr lang="en-AU" sz="1600" b="0" i="0" u="none" strike="noStrike" baseline="0" dirty="0">
                <a:solidFill>
                  <a:srgbClr val="000000"/>
                </a:solidFill>
              </a:rPr>
              <a:t>ackstop exempt</a:t>
            </a:r>
            <a:endParaRPr lang="en-AU" sz="1400" b="0" i="0" u="none" strike="noStrike" baseline="0" dirty="0">
              <a:solidFill>
                <a:srgbClr val="000000"/>
              </a:solidFill>
            </a:endParaRPr>
          </a:p>
        </p:txBody>
      </p:sp>
      <p:pic>
        <p:nvPicPr>
          <p:cNvPr id="9" name="Picture 8">
            <a:extLst>
              <a:ext uri="{FF2B5EF4-FFF2-40B4-BE49-F238E27FC236}">
                <a16:creationId xmlns:a16="http://schemas.microsoft.com/office/drawing/2014/main" id="{EE68FF95-8803-4BCD-A1D8-B1A2A5F8F553}"/>
              </a:ext>
            </a:extLst>
          </p:cNvPr>
          <p:cNvPicPr>
            <a:picLocks noChangeAspect="1"/>
          </p:cNvPicPr>
          <p:nvPr/>
        </p:nvPicPr>
        <p:blipFill>
          <a:blip r:embed="rId2"/>
          <a:stretch>
            <a:fillRect/>
          </a:stretch>
        </p:blipFill>
        <p:spPr>
          <a:xfrm>
            <a:off x="6643395" y="778720"/>
            <a:ext cx="4112725" cy="4843974"/>
          </a:xfrm>
          <a:prstGeom prst="rect">
            <a:avLst/>
          </a:prstGeom>
          <a:ln w="19050">
            <a:solidFill>
              <a:schemeClr val="tx2"/>
            </a:solidFill>
          </a:ln>
        </p:spPr>
      </p:pic>
      <p:sp>
        <p:nvSpPr>
          <p:cNvPr id="6" name="Rectangle 5">
            <a:extLst>
              <a:ext uri="{FF2B5EF4-FFF2-40B4-BE49-F238E27FC236}">
                <a16:creationId xmlns:a16="http://schemas.microsoft.com/office/drawing/2014/main" id="{A78643AC-EC3D-6C40-B23F-DE9C61E5E8F8}"/>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3e</a:t>
            </a:r>
          </a:p>
        </p:txBody>
      </p:sp>
    </p:spTree>
    <p:extLst>
      <p:ext uri="{BB962C8B-B14F-4D97-AF65-F5344CB8AC3E}">
        <p14:creationId xmlns:p14="http://schemas.microsoft.com/office/powerpoint/2010/main" val="3897972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252BC5-9E24-488C-9AFD-C183150ABE11}"/>
              </a:ext>
            </a:extLst>
          </p:cNvPr>
          <p:cNvSpPr/>
          <p:nvPr/>
        </p:nvSpPr>
        <p:spPr>
          <a:xfrm>
            <a:off x="-1" y="0"/>
            <a:ext cx="5412509"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sp>
        <p:nvSpPr>
          <p:cNvPr id="3" name="Title 1">
            <a:extLst>
              <a:ext uri="{FF2B5EF4-FFF2-40B4-BE49-F238E27FC236}">
                <a16:creationId xmlns:a16="http://schemas.microsoft.com/office/drawing/2014/main" id="{6CB8BA84-050B-70D8-E9C1-0922D74AF1BD}"/>
              </a:ext>
            </a:extLst>
          </p:cNvPr>
          <p:cNvSpPr txBox="1">
            <a:spLocks/>
          </p:cNvSpPr>
          <p:nvPr/>
        </p:nvSpPr>
        <p:spPr>
          <a:xfrm>
            <a:off x="521509" y="1237673"/>
            <a:ext cx="4474697" cy="3833091"/>
          </a:xfrm>
          <a:prstGeom prst="rect">
            <a:avLst/>
          </a:prstGeom>
        </p:spPr>
        <p:txBody>
          <a:bodyPr vert="horz" lIns="103903" tIns="51952" rIns="103903" bIns="51952" rtlCol="0" anchor="ctr">
            <a:normAutofit/>
          </a:bodyPr>
          <a:lstStyle>
            <a:lvl1pPr algn="l" defTabSz="935255" rtl="0" eaLnBrk="1" latinLnBrk="0" hangingPunct="1">
              <a:lnSpc>
                <a:spcPct val="90000"/>
              </a:lnSpc>
              <a:spcBef>
                <a:spcPct val="0"/>
              </a:spcBef>
              <a:buNone/>
              <a:defRPr sz="2880" b="1" kern="1200">
                <a:solidFill>
                  <a:schemeClr val="accent1"/>
                </a:solidFill>
                <a:latin typeface="Century Gothic" panose="020B0502020202020204" pitchFamily="34" charset="0"/>
                <a:ea typeface="+mj-ea"/>
                <a:cs typeface="+mj-cs"/>
              </a:defRPr>
            </a:lvl1pPr>
          </a:lstStyle>
          <a:p>
            <a:pPr marL="0" marR="0" lvl="0" indent="0" algn="l" defTabSz="935255" rtl="0" eaLnBrk="1" fontAlgn="auto" latinLnBrk="0" hangingPunct="1">
              <a:lnSpc>
                <a:spcPts val="4500"/>
              </a:lnSpc>
              <a:spcBef>
                <a:spcPct val="0"/>
              </a:spcBef>
              <a:spcAft>
                <a:spcPts val="0"/>
              </a:spcAft>
              <a:buClrTx/>
              <a:buSzTx/>
              <a:buFontTx/>
              <a:buNone/>
              <a:tabLst/>
              <a:defRPr/>
            </a:pPr>
            <a:r>
              <a:rPr kumimoji="0" lang="en-AU" sz="4400" b="0" i="0" u="none" strike="noStrike" kern="1200" cap="none" spc="-300" normalizeH="0" baseline="0" noProof="0" dirty="0">
                <a:ln>
                  <a:noFill/>
                </a:ln>
                <a:solidFill>
                  <a:prstClr val="white"/>
                </a:solidFill>
                <a:effectLst/>
                <a:uLnTx/>
                <a:uFillTx/>
                <a:latin typeface="Arial Black" panose="020B0A04020102020204" pitchFamily="34" charset="0"/>
                <a:ea typeface="+mj-ea"/>
                <a:cs typeface="+mj-cs"/>
              </a:rPr>
              <a:t>Contents</a:t>
            </a:r>
          </a:p>
        </p:txBody>
      </p:sp>
      <p:sp>
        <p:nvSpPr>
          <p:cNvPr id="7" name="Rectangle 6">
            <a:extLst>
              <a:ext uri="{FF2B5EF4-FFF2-40B4-BE49-F238E27FC236}">
                <a16:creationId xmlns:a16="http://schemas.microsoft.com/office/drawing/2014/main" id="{D1B55841-A63C-6ED4-C177-92B6FBDBC461}"/>
              </a:ext>
            </a:extLst>
          </p:cNvPr>
          <p:cNvSpPr/>
          <p:nvPr/>
        </p:nvSpPr>
        <p:spPr>
          <a:xfrm>
            <a:off x="5812971" y="634482"/>
            <a:ext cx="5857520" cy="51504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AU" b="1" dirty="0">
                <a:solidFill>
                  <a:schemeClr val="accent4"/>
                </a:solidFill>
              </a:rPr>
              <a:t>1. New requirements for solar PV in embedded networks</a:t>
            </a:r>
          </a:p>
          <a:p>
            <a:pPr>
              <a:spcBef>
                <a:spcPts val="600"/>
              </a:spcBef>
            </a:pPr>
            <a:r>
              <a:rPr lang="en-AU" b="1" dirty="0">
                <a:solidFill>
                  <a:schemeClr val="accent4"/>
                </a:solidFill>
              </a:rPr>
              <a:t>2. Scenarios – Greenfield site</a:t>
            </a:r>
          </a:p>
          <a:p>
            <a:pPr lvl="1">
              <a:spcBef>
                <a:spcPts val="600"/>
              </a:spcBef>
            </a:pPr>
            <a:r>
              <a:rPr lang="en-AU" sz="1400" dirty="0">
                <a:solidFill>
                  <a:schemeClr val="tx2"/>
                </a:solidFill>
              </a:rPr>
              <a:t>2a. Greenfield site. Fully CSIP-AUS enabled</a:t>
            </a:r>
          </a:p>
          <a:p>
            <a:pPr lvl="1">
              <a:spcBef>
                <a:spcPts val="600"/>
              </a:spcBef>
            </a:pPr>
            <a:r>
              <a:rPr lang="en-AU" sz="1400" dirty="0">
                <a:solidFill>
                  <a:schemeClr val="tx2"/>
                </a:solidFill>
              </a:rPr>
              <a:t>2b. Greenfield site. Partially CSIP-AUS enabled</a:t>
            </a:r>
          </a:p>
          <a:p>
            <a:pPr>
              <a:spcBef>
                <a:spcPts val="600"/>
              </a:spcBef>
            </a:pPr>
            <a:r>
              <a:rPr lang="en-AU" b="1" dirty="0">
                <a:solidFill>
                  <a:schemeClr val="accent4"/>
                </a:solidFill>
              </a:rPr>
              <a:t>3. Scenarios – Brownfield site</a:t>
            </a:r>
          </a:p>
          <a:p>
            <a:pPr lvl="1">
              <a:spcBef>
                <a:spcPts val="600"/>
              </a:spcBef>
            </a:pPr>
            <a:r>
              <a:rPr lang="en-AU" sz="1400" dirty="0">
                <a:solidFill>
                  <a:schemeClr val="tx2"/>
                </a:solidFill>
              </a:rPr>
              <a:t>3a. Brownfield site.  New solar CSIP-AUS enabled</a:t>
            </a:r>
          </a:p>
          <a:p>
            <a:pPr lvl="1">
              <a:spcBef>
                <a:spcPts val="600"/>
              </a:spcBef>
            </a:pPr>
            <a:r>
              <a:rPr lang="en-AU" sz="1400" dirty="0">
                <a:solidFill>
                  <a:schemeClr val="tx2"/>
                </a:solidFill>
              </a:rPr>
              <a:t>3b. Brownfield site.  New solar export limited</a:t>
            </a:r>
          </a:p>
          <a:p>
            <a:pPr lvl="1">
              <a:spcBef>
                <a:spcPts val="600"/>
              </a:spcBef>
            </a:pPr>
            <a:r>
              <a:rPr lang="en-AU" sz="1400" dirty="0">
                <a:solidFill>
                  <a:schemeClr val="tx2"/>
                </a:solidFill>
              </a:rPr>
              <a:t>3c. Brownfield site.  New large solar CSIP-AUS enabled</a:t>
            </a:r>
          </a:p>
          <a:p>
            <a:pPr lvl="1">
              <a:spcBef>
                <a:spcPts val="600"/>
              </a:spcBef>
            </a:pPr>
            <a:r>
              <a:rPr lang="en-AU" sz="1400" dirty="0">
                <a:solidFill>
                  <a:schemeClr val="tx2"/>
                </a:solidFill>
              </a:rPr>
              <a:t>3d. Brownfield site.  New large solar CSIP-AUS enabled</a:t>
            </a:r>
          </a:p>
          <a:p>
            <a:pPr lvl="1">
              <a:spcBef>
                <a:spcPts val="600"/>
              </a:spcBef>
            </a:pPr>
            <a:r>
              <a:rPr lang="en-AU" sz="1400" dirty="0">
                <a:solidFill>
                  <a:schemeClr val="tx2"/>
                </a:solidFill>
              </a:rPr>
              <a:t>3e. Brownfield site.  New solar GMM controlled </a:t>
            </a:r>
          </a:p>
        </p:txBody>
      </p:sp>
    </p:spTree>
    <p:extLst>
      <p:ext uri="{BB962C8B-B14F-4D97-AF65-F5344CB8AC3E}">
        <p14:creationId xmlns:p14="http://schemas.microsoft.com/office/powerpoint/2010/main" val="216850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454BAD-407A-2C30-77ED-00C798F645E0}"/>
              </a:ext>
            </a:extLst>
          </p:cNvPr>
          <p:cNvSpPr/>
          <p:nvPr/>
        </p:nvSpPr>
        <p:spPr>
          <a:xfrm>
            <a:off x="5949607" y="2077853"/>
            <a:ext cx="4575324" cy="1394927"/>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AU"/>
          </a:p>
        </p:txBody>
      </p:sp>
      <p:sp>
        <p:nvSpPr>
          <p:cNvPr id="3" name="Date Placeholder 2">
            <a:extLst>
              <a:ext uri="{FF2B5EF4-FFF2-40B4-BE49-F238E27FC236}">
                <a16:creationId xmlns:a16="http://schemas.microsoft.com/office/drawing/2014/main" id="{F03730D4-8284-4E42-9FCF-140D47E5CF56}"/>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9992D1E0-A5DD-416F-9A21-9B43EEA11C2C}"/>
              </a:ext>
            </a:extLst>
          </p:cNvPr>
          <p:cNvSpPr>
            <a:spLocks noGrp="1"/>
          </p:cNvSpPr>
          <p:nvPr>
            <p:ph type="ftr" sz="quarter" idx="11"/>
          </p:nvPr>
        </p:nvSpPr>
        <p:spPr/>
        <p:txBody>
          <a:bodyPr/>
          <a:lstStyle/>
          <a:p>
            <a:r>
              <a:rPr lang="en-AU" b="0"/>
              <a:t>Solar PV in Embedded Networks</a:t>
            </a:r>
            <a:endParaRPr lang="en-GB" b="0"/>
          </a:p>
        </p:txBody>
      </p:sp>
      <p:sp>
        <p:nvSpPr>
          <p:cNvPr id="5" name="Slide Number Placeholder 4">
            <a:extLst>
              <a:ext uri="{FF2B5EF4-FFF2-40B4-BE49-F238E27FC236}">
                <a16:creationId xmlns:a16="http://schemas.microsoft.com/office/drawing/2014/main" id="{EDF6CD75-616D-4195-9108-217770C7343D}"/>
              </a:ext>
            </a:extLst>
          </p:cNvPr>
          <p:cNvSpPr>
            <a:spLocks noGrp="1"/>
          </p:cNvSpPr>
          <p:nvPr>
            <p:ph type="sldNum" sz="quarter" idx="12"/>
          </p:nvPr>
        </p:nvSpPr>
        <p:spPr/>
        <p:txBody>
          <a:bodyPr/>
          <a:lstStyle/>
          <a:p>
            <a:fld id="{2DF68DF2-6E18-41F6-AFE0-AA4564C85ECC}" type="slidenum">
              <a:rPr lang="en-GB" smtClean="0"/>
              <a:pPr/>
              <a:t>3</a:t>
            </a:fld>
            <a:endParaRPr lang="en-GB"/>
          </a:p>
        </p:txBody>
      </p:sp>
      <p:sp>
        <p:nvSpPr>
          <p:cNvPr id="11" name="Content Placeholder 10">
            <a:extLst>
              <a:ext uri="{FF2B5EF4-FFF2-40B4-BE49-F238E27FC236}">
                <a16:creationId xmlns:a16="http://schemas.microsoft.com/office/drawing/2014/main" id="{E6FDB730-C103-4CE2-AF9E-696FFD28B754}"/>
              </a:ext>
            </a:extLst>
          </p:cNvPr>
          <p:cNvSpPr>
            <a:spLocks noGrp="1"/>
          </p:cNvSpPr>
          <p:nvPr>
            <p:ph sz="quarter" idx="13"/>
          </p:nvPr>
        </p:nvSpPr>
        <p:spPr>
          <a:xfrm>
            <a:off x="5949607" y="680776"/>
            <a:ext cx="4463356" cy="4429839"/>
          </a:xfrm>
        </p:spPr>
        <p:txBody>
          <a:bodyPr/>
          <a:lstStyle/>
          <a:p>
            <a:pPr lvl="1">
              <a:spcBef>
                <a:spcPts val="600"/>
              </a:spcBef>
              <a:spcAft>
                <a:spcPts val="0"/>
              </a:spcAft>
            </a:pPr>
            <a:r>
              <a:rPr lang="en-AU" sz="1400" dirty="0"/>
              <a:t>New, upgraded or replaced solar PV generation within an embedded network must be emergency backstop enabled, allowing the Distribution Network Service Provider (DNSP) to curtail or disconnect the generation when called upon by the Australian Energy Market Operator (AEMO)</a:t>
            </a:r>
          </a:p>
          <a:p>
            <a:pPr lvl="1">
              <a:spcBef>
                <a:spcPts val="600"/>
              </a:spcBef>
              <a:spcAft>
                <a:spcPts val="600"/>
              </a:spcAft>
            </a:pPr>
            <a:endParaRPr lang="en-AU" sz="800" dirty="0"/>
          </a:p>
          <a:p>
            <a:pPr lvl="1">
              <a:spcBef>
                <a:spcPts val="600"/>
              </a:spcBef>
              <a:spcAft>
                <a:spcPts val="600"/>
              </a:spcAft>
            </a:pPr>
            <a:r>
              <a:rPr lang="en-AU" sz="1400" dirty="0"/>
              <a:t>The emergency backstop capability can be achieved using:</a:t>
            </a:r>
          </a:p>
          <a:p>
            <a:pPr marL="285750" lvl="1" indent="-285750">
              <a:spcBef>
                <a:spcPts val="600"/>
              </a:spcBef>
              <a:spcAft>
                <a:spcPts val="600"/>
              </a:spcAft>
              <a:buFont typeface="Arial" panose="020B0604020202020204" pitchFamily="34" charset="0"/>
              <a:buChar char="•"/>
            </a:pPr>
            <a:r>
              <a:rPr lang="en-AU" sz="1400" dirty="0"/>
              <a:t>CSIP-AUS control of the inverter</a:t>
            </a:r>
          </a:p>
          <a:p>
            <a:pPr marL="285750" lvl="1" indent="-285750">
              <a:spcBef>
                <a:spcPts val="600"/>
              </a:spcBef>
              <a:spcAft>
                <a:spcPts val="600"/>
              </a:spcAft>
              <a:buFont typeface="Arial" panose="020B0604020202020204" pitchFamily="34" charset="0"/>
              <a:buChar char="•"/>
            </a:pPr>
            <a:r>
              <a:rPr lang="en-AU" sz="1400" dirty="0"/>
              <a:t>Generator Monitor Meters</a:t>
            </a:r>
          </a:p>
          <a:p>
            <a:pPr lvl="1">
              <a:spcBef>
                <a:spcPts val="0"/>
              </a:spcBef>
              <a:spcAft>
                <a:spcPts val="600"/>
              </a:spcAft>
            </a:pPr>
            <a:endParaRPr lang="en-AU" sz="1400" dirty="0"/>
          </a:p>
          <a:p>
            <a:pPr lvl="1">
              <a:spcBef>
                <a:spcPts val="0"/>
              </a:spcBef>
              <a:spcAft>
                <a:spcPts val="600"/>
              </a:spcAft>
            </a:pPr>
            <a:r>
              <a:rPr lang="en-AU" sz="1400" dirty="0"/>
              <a:t>Where the Embedded Network Operator (ENO) cannot practicably apply the emergency backstop capability to solar systems within the Embedded Network (EN), the ENO must ensure that each individual solar PV system which cannot practically connect are export limited to 0kW</a:t>
            </a:r>
          </a:p>
          <a:p>
            <a:pPr lvl="1">
              <a:spcBef>
                <a:spcPts val="0"/>
              </a:spcBef>
              <a:spcAft>
                <a:spcPts val="600"/>
              </a:spcAft>
            </a:pPr>
            <a:r>
              <a:rPr lang="en-AU" sz="1400" dirty="0"/>
              <a:t>Legacy solar PV systems within an embedded network will be backstop exempt</a:t>
            </a:r>
          </a:p>
          <a:p>
            <a:pPr lvl="1"/>
            <a:r>
              <a:rPr lang="en-AU" sz="1400" dirty="0"/>
              <a:t>Standalone or AC coupled Battery Energy Storage Systems (BESS) will also be backstop exempt</a:t>
            </a:r>
          </a:p>
          <a:p>
            <a:endParaRPr lang="en-AU" sz="1400" dirty="0"/>
          </a:p>
        </p:txBody>
      </p:sp>
      <p:sp>
        <p:nvSpPr>
          <p:cNvPr id="2" name="Rectangle 1">
            <a:extLst>
              <a:ext uri="{FF2B5EF4-FFF2-40B4-BE49-F238E27FC236}">
                <a16:creationId xmlns:a16="http://schemas.microsoft.com/office/drawing/2014/main" id="{66433AED-B566-04C1-5217-C4F6FE5B44B6}"/>
              </a:ext>
            </a:extLst>
          </p:cNvPr>
          <p:cNvSpPr/>
          <p:nvPr/>
        </p:nvSpPr>
        <p:spPr>
          <a:xfrm>
            <a:off x="-1" y="0"/>
            <a:ext cx="5412509"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sp>
        <p:nvSpPr>
          <p:cNvPr id="6" name="Title 1">
            <a:extLst>
              <a:ext uri="{FF2B5EF4-FFF2-40B4-BE49-F238E27FC236}">
                <a16:creationId xmlns:a16="http://schemas.microsoft.com/office/drawing/2014/main" id="{AAE7B8F1-1986-8E18-070C-CCECFEA32158}"/>
              </a:ext>
            </a:extLst>
          </p:cNvPr>
          <p:cNvSpPr txBox="1">
            <a:spLocks/>
          </p:cNvSpPr>
          <p:nvPr/>
        </p:nvSpPr>
        <p:spPr>
          <a:xfrm>
            <a:off x="521509" y="1237673"/>
            <a:ext cx="4474697" cy="3833091"/>
          </a:xfrm>
          <a:prstGeom prst="rect">
            <a:avLst/>
          </a:prstGeom>
        </p:spPr>
        <p:txBody>
          <a:bodyPr vert="horz" lIns="103903" tIns="51952" rIns="103903" bIns="51952" rtlCol="0" anchor="ctr">
            <a:normAutofit/>
          </a:bodyPr>
          <a:lstStyle>
            <a:lvl1pPr algn="l" defTabSz="935255" rtl="0" eaLnBrk="1" latinLnBrk="0" hangingPunct="1">
              <a:lnSpc>
                <a:spcPct val="90000"/>
              </a:lnSpc>
              <a:spcBef>
                <a:spcPct val="0"/>
              </a:spcBef>
              <a:buNone/>
              <a:defRPr sz="2880" b="1" kern="1200">
                <a:solidFill>
                  <a:schemeClr val="accent1"/>
                </a:solidFill>
                <a:latin typeface="Century Gothic" panose="020B0502020202020204" pitchFamily="34" charset="0"/>
                <a:ea typeface="+mj-ea"/>
                <a:cs typeface="+mj-cs"/>
              </a:defRPr>
            </a:lvl1pPr>
          </a:lstStyle>
          <a:p>
            <a:pPr marL="0" marR="0" lvl="0" indent="0" algn="l" defTabSz="935255" rtl="0" eaLnBrk="1" fontAlgn="auto" latinLnBrk="0" hangingPunct="1">
              <a:lnSpc>
                <a:spcPts val="4500"/>
              </a:lnSpc>
              <a:spcBef>
                <a:spcPct val="0"/>
              </a:spcBef>
              <a:spcAft>
                <a:spcPts val="0"/>
              </a:spcAft>
              <a:buClrTx/>
              <a:buSzTx/>
              <a:buFontTx/>
              <a:buNone/>
              <a:tabLst/>
              <a:defRPr/>
            </a:pPr>
            <a:r>
              <a:rPr kumimoji="0" lang="en-AU" sz="4400" b="0" i="0" u="none" strike="noStrike" kern="1200" cap="none" spc="-300" normalizeH="0" baseline="0" noProof="0" dirty="0">
                <a:ln>
                  <a:noFill/>
                </a:ln>
                <a:solidFill>
                  <a:prstClr val="white"/>
                </a:solidFill>
                <a:effectLst/>
                <a:uLnTx/>
                <a:uFillTx/>
                <a:latin typeface="Arial Black" panose="020B0A04020102020204" pitchFamily="34" charset="0"/>
                <a:ea typeface="+mj-ea"/>
                <a:cs typeface="+mj-cs"/>
              </a:rPr>
              <a:t>New requirements for Solar PV in embedded networks</a:t>
            </a:r>
          </a:p>
        </p:txBody>
      </p:sp>
    </p:spTree>
    <p:extLst>
      <p:ext uri="{BB962C8B-B14F-4D97-AF65-F5344CB8AC3E}">
        <p14:creationId xmlns:p14="http://schemas.microsoft.com/office/powerpoint/2010/main" val="4232437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5D812-13BF-5540-5FFB-A394384542A0}"/>
              </a:ext>
            </a:extLst>
          </p:cNvPr>
          <p:cNvSpPr>
            <a:spLocks noGrp="1"/>
          </p:cNvSpPr>
          <p:nvPr>
            <p:ph type="title"/>
          </p:nvPr>
        </p:nvSpPr>
        <p:spPr>
          <a:xfrm>
            <a:off x="735434" y="1288821"/>
            <a:ext cx="4248000" cy="618477"/>
          </a:xfrm>
        </p:spPr>
        <p:txBody>
          <a:bodyPr/>
          <a:lstStyle/>
          <a:p>
            <a:r>
              <a:rPr lang="en-AU" sz="2400" dirty="0"/>
              <a:t>Greenfield site</a:t>
            </a:r>
            <a:br>
              <a:rPr lang="en-AU" sz="2400" dirty="0"/>
            </a:br>
            <a:r>
              <a:rPr lang="en-AU" sz="2400" dirty="0"/>
              <a:t>Fully CSIP-AUS enabled </a:t>
            </a:r>
          </a:p>
        </p:txBody>
      </p:sp>
      <p:sp>
        <p:nvSpPr>
          <p:cNvPr id="3" name="Date Placeholder 2">
            <a:extLst>
              <a:ext uri="{FF2B5EF4-FFF2-40B4-BE49-F238E27FC236}">
                <a16:creationId xmlns:a16="http://schemas.microsoft.com/office/drawing/2014/main" id="{99609561-B4DA-F1F4-5F29-967E2518CC59}"/>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1CCE7ABB-A44E-FE5E-D475-D3B847124B91}"/>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C7FA33FF-9EB5-6A49-DC8C-72D8104C899B}"/>
              </a:ext>
            </a:extLst>
          </p:cNvPr>
          <p:cNvSpPr>
            <a:spLocks noGrp="1"/>
          </p:cNvSpPr>
          <p:nvPr>
            <p:ph type="sldNum" sz="quarter" idx="12"/>
          </p:nvPr>
        </p:nvSpPr>
        <p:spPr/>
        <p:txBody>
          <a:bodyPr/>
          <a:lstStyle/>
          <a:p>
            <a:fld id="{2DF68DF2-6E18-41F6-AFE0-AA4564C85ECC}" type="slidenum">
              <a:rPr lang="en-GB" smtClean="0"/>
              <a:pPr/>
              <a:t>4</a:t>
            </a:fld>
            <a:endParaRPr lang="en-GB"/>
          </a:p>
        </p:txBody>
      </p:sp>
      <p:pic>
        <p:nvPicPr>
          <p:cNvPr id="10" name="Picture 9">
            <a:extLst>
              <a:ext uri="{FF2B5EF4-FFF2-40B4-BE49-F238E27FC236}">
                <a16:creationId xmlns:a16="http://schemas.microsoft.com/office/drawing/2014/main" id="{1C0FACBC-18AC-66BA-39C1-D1ADF1089AE7}"/>
              </a:ext>
            </a:extLst>
          </p:cNvPr>
          <p:cNvPicPr>
            <a:picLocks noChangeAspect="1"/>
          </p:cNvPicPr>
          <p:nvPr/>
        </p:nvPicPr>
        <p:blipFill>
          <a:blip r:embed="rId2"/>
          <a:stretch>
            <a:fillRect/>
          </a:stretch>
        </p:blipFill>
        <p:spPr>
          <a:xfrm>
            <a:off x="5573059" y="750302"/>
            <a:ext cx="5253414" cy="5168146"/>
          </a:xfrm>
          <a:prstGeom prst="rect">
            <a:avLst/>
          </a:prstGeom>
          <a:ln w="19050">
            <a:solidFill>
              <a:schemeClr val="tx2"/>
            </a:solidFill>
          </a:ln>
        </p:spPr>
      </p:pic>
      <p:sp>
        <p:nvSpPr>
          <p:cNvPr id="6" name="TextBox 5">
            <a:extLst>
              <a:ext uri="{FF2B5EF4-FFF2-40B4-BE49-F238E27FC236}">
                <a16:creationId xmlns:a16="http://schemas.microsoft.com/office/drawing/2014/main" id="{409F8A48-733E-16ED-CDF7-DF8F21AB7805}"/>
              </a:ext>
            </a:extLst>
          </p:cNvPr>
          <p:cNvSpPr txBox="1"/>
          <p:nvPr/>
        </p:nvSpPr>
        <p:spPr>
          <a:xfrm>
            <a:off x="735434" y="2095874"/>
            <a:ext cx="4248000" cy="2800767"/>
          </a:xfrm>
          <a:prstGeom prst="rect">
            <a:avLst/>
          </a:prstGeom>
          <a:noFill/>
        </p:spPr>
        <p:txBody>
          <a:bodyPr wrap="square" rtlCol="0">
            <a:spAutoFit/>
          </a:bodyPr>
          <a:lstStyle/>
          <a:p>
            <a:pPr marR="0" algn="l" rtl="0"/>
            <a:r>
              <a:rPr lang="en-AU" sz="1600" b="0" i="0" u="none" strike="noStrike" baseline="0" dirty="0">
                <a:solidFill>
                  <a:srgbClr val="000000"/>
                </a:solidFill>
              </a:rPr>
              <a:t>A greenfield </a:t>
            </a:r>
            <a:r>
              <a:rPr lang="en-AU" sz="1600" dirty="0">
                <a:solidFill>
                  <a:srgbClr val="000000"/>
                </a:solidFill>
              </a:rPr>
              <a:t>EN</a:t>
            </a:r>
            <a:r>
              <a:rPr lang="en-AU" sz="1600" b="0" i="0" u="none" strike="noStrike" baseline="0" dirty="0">
                <a:solidFill>
                  <a:srgbClr val="000000"/>
                </a:solidFill>
              </a:rPr>
              <a:t> site with individual dwelling solar systems, large common area solar and battery energy storage systems (BESS)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All solar generation in the EN is emergency </a:t>
            </a:r>
            <a:r>
              <a:rPr lang="en-AU" sz="1600" dirty="0">
                <a:solidFill>
                  <a:srgbClr val="000000"/>
                </a:solidFill>
              </a:rPr>
              <a:t>b</a:t>
            </a:r>
            <a:r>
              <a:rPr lang="en-AU" sz="1600" b="0" i="0" u="none" strike="noStrike" baseline="0" dirty="0">
                <a:solidFill>
                  <a:srgbClr val="000000"/>
                </a:solidFill>
              </a:rPr>
              <a:t>ackstop enabled via CSIP-AUS commands from the DNSP.  The ENO implements a single site generation control system to interface with the DNSP</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emergency backstop exempt</a:t>
            </a:r>
            <a:endParaRPr lang="en-AU" sz="1600" dirty="0"/>
          </a:p>
        </p:txBody>
      </p:sp>
      <p:sp>
        <p:nvSpPr>
          <p:cNvPr id="7" name="Rectangle 6">
            <a:extLst>
              <a:ext uri="{FF2B5EF4-FFF2-40B4-BE49-F238E27FC236}">
                <a16:creationId xmlns:a16="http://schemas.microsoft.com/office/drawing/2014/main" id="{CB7C79B4-6CBA-5603-51BF-A934C83CD251}"/>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2a</a:t>
            </a:r>
          </a:p>
        </p:txBody>
      </p:sp>
    </p:spTree>
    <p:extLst>
      <p:ext uri="{BB962C8B-B14F-4D97-AF65-F5344CB8AC3E}">
        <p14:creationId xmlns:p14="http://schemas.microsoft.com/office/powerpoint/2010/main" val="157307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F0737-4346-86B8-4B30-E452BCF3C15C}"/>
              </a:ext>
            </a:extLst>
          </p:cNvPr>
          <p:cNvSpPr>
            <a:spLocks noGrp="1"/>
          </p:cNvSpPr>
          <p:nvPr>
            <p:ph type="title"/>
          </p:nvPr>
        </p:nvSpPr>
        <p:spPr>
          <a:xfrm>
            <a:off x="813404" y="840779"/>
            <a:ext cx="4919672" cy="626443"/>
          </a:xfrm>
        </p:spPr>
        <p:txBody>
          <a:bodyPr/>
          <a:lstStyle/>
          <a:p>
            <a:r>
              <a:rPr kumimoji="0" lang="en-AU" sz="2400" b="1" i="0" u="none" strike="noStrike" kern="1200" cap="none" spc="0" normalizeH="0" baseline="0" noProof="0" dirty="0">
                <a:ln>
                  <a:noFill/>
                </a:ln>
                <a:solidFill>
                  <a:srgbClr val="243B87"/>
                </a:solidFill>
                <a:effectLst/>
                <a:uLnTx/>
                <a:uFillTx/>
                <a:latin typeface="Arial Black" panose="020B0604020202020204" pitchFamily="34" charset="0"/>
              </a:rPr>
              <a:t>Greenfield site</a:t>
            </a:r>
            <a:br>
              <a:rPr kumimoji="0" lang="en-AU" sz="2400" b="1" i="0" u="none" strike="noStrike" kern="1200" cap="none" spc="0" normalizeH="0" baseline="0" noProof="0" dirty="0">
                <a:ln>
                  <a:noFill/>
                </a:ln>
                <a:solidFill>
                  <a:srgbClr val="243B87"/>
                </a:solidFill>
                <a:effectLst/>
                <a:uLnTx/>
                <a:uFillTx/>
                <a:latin typeface="Arial Black" panose="020B0604020202020204" pitchFamily="34" charset="0"/>
              </a:rPr>
            </a:br>
            <a:r>
              <a:rPr kumimoji="0" lang="en-AU" sz="2400" b="1" i="0" u="none" strike="noStrike" kern="1200" cap="none" spc="0" normalizeH="0" baseline="0" noProof="0" dirty="0">
                <a:ln>
                  <a:noFill/>
                </a:ln>
                <a:solidFill>
                  <a:srgbClr val="243B87"/>
                </a:solidFill>
                <a:effectLst/>
                <a:uLnTx/>
                <a:uFillTx/>
                <a:latin typeface="Arial Black" panose="020B0604020202020204" pitchFamily="34" charset="0"/>
              </a:rPr>
              <a:t>Partially CSIP-AUS enabled </a:t>
            </a:r>
            <a:endParaRPr lang="en-AU" dirty="0"/>
          </a:p>
        </p:txBody>
      </p:sp>
      <p:sp>
        <p:nvSpPr>
          <p:cNvPr id="3" name="Date Placeholder 2">
            <a:extLst>
              <a:ext uri="{FF2B5EF4-FFF2-40B4-BE49-F238E27FC236}">
                <a16:creationId xmlns:a16="http://schemas.microsoft.com/office/drawing/2014/main" id="{245C7FA9-4D86-9FE8-C0BD-FDBC75CE1490}"/>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79502EC7-A3C6-4411-4B38-56BAFCCE38E6}"/>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7521D666-F30A-3226-D3FD-68760CD72345}"/>
              </a:ext>
            </a:extLst>
          </p:cNvPr>
          <p:cNvSpPr>
            <a:spLocks noGrp="1"/>
          </p:cNvSpPr>
          <p:nvPr>
            <p:ph type="sldNum" sz="quarter" idx="12"/>
          </p:nvPr>
        </p:nvSpPr>
        <p:spPr/>
        <p:txBody>
          <a:bodyPr/>
          <a:lstStyle/>
          <a:p>
            <a:fld id="{2DF68DF2-6E18-41F6-AFE0-AA4564C85ECC}" type="slidenum">
              <a:rPr lang="en-GB" smtClean="0"/>
              <a:pPr/>
              <a:t>5</a:t>
            </a:fld>
            <a:endParaRPr lang="en-GB"/>
          </a:p>
        </p:txBody>
      </p:sp>
      <p:pic>
        <p:nvPicPr>
          <p:cNvPr id="8" name="Picture 7">
            <a:extLst>
              <a:ext uri="{FF2B5EF4-FFF2-40B4-BE49-F238E27FC236}">
                <a16:creationId xmlns:a16="http://schemas.microsoft.com/office/drawing/2014/main" id="{F9B45358-E8A8-0A25-5A6C-D9C31CFEE9D5}"/>
              </a:ext>
            </a:extLst>
          </p:cNvPr>
          <p:cNvPicPr>
            <a:picLocks noChangeAspect="1"/>
          </p:cNvPicPr>
          <p:nvPr/>
        </p:nvPicPr>
        <p:blipFill>
          <a:blip r:embed="rId2"/>
          <a:stretch>
            <a:fillRect/>
          </a:stretch>
        </p:blipFill>
        <p:spPr>
          <a:xfrm>
            <a:off x="5853286" y="768981"/>
            <a:ext cx="5171498" cy="5204141"/>
          </a:xfrm>
          <a:prstGeom prst="rect">
            <a:avLst/>
          </a:prstGeom>
          <a:ln w="19050">
            <a:solidFill>
              <a:schemeClr val="tx2"/>
            </a:solidFill>
          </a:ln>
        </p:spPr>
      </p:pic>
      <p:sp>
        <p:nvSpPr>
          <p:cNvPr id="11" name="TextBox 10">
            <a:extLst>
              <a:ext uri="{FF2B5EF4-FFF2-40B4-BE49-F238E27FC236}">
                <a16:creationId xmlns:a16="http://schemas.microsoft.com/office/drawing/2014/main" id="{77A153D5-050C-CE00-309A-227FD912CB17}"/>
              </a:ext>
            </a:extLst>
          </p:cNvPr>
          <p:cNvSpPr txBox="1"/>
          <p:nvPr/>
        </p:nvSpPr>
        <p:spPr>
          <a:xfrm>
            <a:off x="813404" y="1588455"/>
            <a:ext cx="4248000" cy="4031873"/>
          </a:xfrm>
          <a:prstGeom prst="rect">
            <a:avLst/>
          </a:prstGeom>
          <a:noFill/>
        </p:spPr>
        <p:txBody>
          <a:bodyPr wrap="square" rtlCol="0">
            <a:spAutoFit/>
          </a:bodyPr>
          <a:lstStyle/>
          <a:p>
            <a:pPr marR="0" algn="l" rtl="0"/>
            <a:r>
              <a:rPr lang="en-AU" sz="1600" b="0" i="0" u="none" strike="noStrike" baseline="0" dirty="0">
                <a:solidFill>
                  <a:srgbClr val="000000"/>
                </a:solidFill>
              </a:rPr>
              <a:t>A greenfield EN site with individual dwelling solar systems, large common area solar and Battery Energy </a:t>
            </a:r>
            <a:r>
              <a:rPr lang="en-AU" sz="1600" dirty="0">
                <a:solidFill>
                  <a:srgbClr val="000000"/>
                </a:solidFill>
              </a:rPr>
              <a:t>S</a:t>
            </a:r>
            <a:r>
              <a:rPr lang="en-AU" sz="1600" b="0" i="0" u="none" strike="noStrike" baseline="0" dirty="0">
                <a:solidFill>
                  <a:srgbClr val="000000"/>
                </a:solidFill>
              </a:rPr>
              <a:t>torage </a:t>
            </a:r>
            <a:r>
              <a:rPr lang="en-AU" sz="1600" dirty="0">
                <a:solidFill>
                  <a:srgbClr val="000000"/>
                </a:solidFill>
              </a:rPr>
              <a:t>S</a:t>
            </a:r>
            <a:r>
              <a:rPr lang="en-AU" sz="1600" b="0" i="0" u="none" strike="noStrike" baseline="0" dirty="0">
                <a:solidFill>
                  <a:srgbClr val="000000"/>
                </a:solidFill>
              </a:rPr>
              <a:t>ystems (BESS)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Large solar generation in the EN is emergency </a:t>
            </a:r>
            <a:r>
              <a:rPr lang="en-AU" sz="1600" dirty="0">
                <a:solidFill>
                  <a:srgbClr val="000000"/>
                </a:solidFill>
              </a:rPr>
              <a:t>b</a:t>
            </a:r>
            <a:r>
              <a:rPr lang="en-AU" sz="1600" b="0" i="0" u="none" strike="noStrike" baseline="0" dirty="0">
                <a:solidFill>
                  <a:srgbClr val="000000"/>
                </a:solidFill>
              </a:rPr>
              <a:t>ackstop enabled via CSIP-AUS commands from the DNSP.  The ENO implements a single site generation control system to interface with the DNSP</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Individual solar cannot practicably connect to the controls system and is export limited at the individual site with export metering (M2) installed for each location</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emergency backstop exempt</a:t>
            </a:r>
            <a:endParaRPr lang="en-AU" sz="1600" dirty="0"/>
          </a:p>
        </p:txBody>
      </p:sp>
      <p:sp>
        <p:nvSpPr>
          <p:cNvPr id="6" name="Rectangle 5">
            <a:extLst>
              <a:ext uri="{FF2B5EF4-FFF2-40B4-BE49-F238E27FC236}">
                <a16:creationId xmlns:a16="http://schemas.microsoft.com/office/drawing/2014/main" id="{28088889-A016-DB19-6489-2B3DFEA2E0F4}"/>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2b</a:t>
            </a:r>
          </a:p>
        </p:txBody>
      </p:sp>
    </p:spTree>
    <p:extLst>
      <p:ext uri="{BB962C8B-B14F-4D97-AF65-F5344CB8AC3E}">
        <p14:creationId xmlns:p14="http://schemas.microsoft.com/office/powerpoint/2010/main" val="3346492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B2C34-F8B8-52E4-9519-31303A08CBB1}"/>
              </a:ext>
            </a:extLst>
          </p:cNvPr>
          <p:cNvSpPr>
            <a:spLocks noGrp="1"/>
          </p:cNvSpPr>
          <p:nvPr>
            <p:ph type="title"/>
          </p:nvPr>
        </p:nvSpPr>
        <p:spPr>
          <a:xfrm>
            <a:off x="812726" y="514380"/>
            <a:ext cx="5049059" cy="635151"/>
          </a:xfrm>
        </p:spPr>
        <p:txBody>
          <a:bodyPr/>
          <a:lstStyle/>
          <a:p>
            <a:r>
              <a:rPr lang="en-AU" sz="2400" dirty="0"/>
              <a:t>Brownfield site</a:t>
            </a:r>
            <a:br>
              <a:rPr lang="en-AU" sz="2400" dirty="0"/>
            </a:br>
            <a:r>
              <a:rPr lang="en-AU" sz="2400" dirty="0"/>
              <a:t>New Solar CSIP-AUS enabled</a:t>
            </a:r>
          </a:p>
        </p:txBody>
      </p:sp>
      <p:sp>
        <p:nvSpPr>
          <p:cNvPr id="3" name="Date Placeholder 2">
            <a:extLst>
              <a:ext uri="{FF2B5EF4-FFF2-40B4-BE49-F238E27FC236}">
                <a16:creationId xmlns:a16="http://schemas.microsoft.com/office/drawing/2014/main" id="{36919962-19CB-D099-F681-4C5CC0BC98CA}"/>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2A8C0A6F-1D3F-2F53-E9A2-EF257B7969E5}"/>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E1179626-8B72-9D85-14EA-F7B96EFB8E5C}"/>
              </a:ext>
            </a:extLst>
          </p:cNvPr>
          <p:cNvSpPr>
            <a:spLocks noGrp="1"/>
          </p:cNvSpPr>
          <p:nvPr>
            <p:ph type="sldNum" sz="quarter" idx="12"/>
          </p:nvPr>
        </p:nvSpPr>
        <p:spPr/>
        <p:txBody>
          <a:bodyPr/>
          <a:lstStyle/>
          <a:p>
            <a:fld id="{2DF68DF2-6E18-41F6-AFE0-AA4564C85ECC}" type="slidenum">
              <a:rPr lang="en-GB" smtClean="0"/>
              <a:pPr/>
              <a:t>6</a:t>
            </a:fld>
            <a:endParaRPr lang="en-GB"/>
          </a:p>
        </p:txBody>
      </p:sp>
      <p:pic>
        <p:nvPicPr>
          <p:cNvPr id="7" name="Picture 6">
            <a:extLst>
              <a:ext uri="{FF2B5EF4-FFF2-40B4-BE49-F238E27FC236}">
                <a16:creationId xmlns:a16="http://schemas.microsoft.com/office/drawing/2014/main" id="{3FEA71CD-FFB9-D9B2-4374-D6804C2FEE50}"/>
              </a:ext>
            </a:extLst>
          </p:cNvPr>
          <p:cNvPicPr>
            <a:picLocks noChangeAspect="1"/>
          </p:cNvPicPr>
          <p:nvPr/>
        </p:nvPicPr>
        <p:blipFill>
          <a:blip r:embed="rId2"/>
          <a:stretch>
            <a:fillRect/>
          </a:stretch>
        </p:blipFill>
        <p:spPr>
          <a:xfrm>
            <a:off x="6410882" y="930922"/>
            <a:ext cx="5031784" cy="4950114"/>
          </a:xfrm>
          <a:prstGeom prst="rect">
            <a:avLst/>
          </a:prstGeom>
          <a:ln w="19050">
            <a:solidFill>
              <a:schemeClr val="tx2"/>
            </a:solidFill>
          </a:ln>
        </p:spPr>
      </p:pic>
      <p:sp>
        <p:nvSpPr>
          <p:cNvPr id="9" name="TextBox 8">
            <a:extLst>
              <a:ext uri="{FF2B5EF4-FFF2-40B4-BE49-F238E27FC236}">
                <a16:creationId xmlns:a16="http://schemas.microsoft.com/office/drawing/2014/main" id="{F89AEBB6-D6FF-7B9C-287E-B2841B6C8FB8}"/>
              </a:ext>
            </a:extLst>
          </p:cNvPr>
          <p:cNvSpPr txBox="1"/>
          <p:nvPr/>
        </p:nvSpPr>
        <p:spPr>
          <a:xfrm>
            <a:off x="875049" y="1238931"/>
            <a:ext cx="5049059" cy="5016758"/>
          </a:xfrm>
          <a:prstGeom prst="rect">
            <a:avLst/>
          </a:prstGeom>
          <a:noFill/>
        </p:spPr>
        <p:txBody>
          <a:bodyPr wrap="square" rtlCol="0">
            <a:spAutoFit/>
          </a:bodyPr>
          <a:lstStyle/>
          <a:p>
            <a:pPr marR="0" algn="l" rtl="0"/>
            <a:r>
              <a:rPr lang="en-AU" sz="1600" b="0" i="0" u="none" strike="noStrike" baseline="0" dirty="0">
                <a:solidFill>
                  <a:srgbClr val="000000"/>
                </a:solidFill>
              </a:rPr>
              <a:t>A brownfield EN site with individual dwelling solar systems, large common area solar and battery energy storage systems (BESS)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All new solar generation in the EN is emergency backstop enabled via CSIP-AUS commands from the DNSP.  The ENO implements a single site generation control system to interface with the DNSP</a:t>
            </a:r>
            <a:br>
              <a:rPr lang="en-AU" sz="1600" b="0" i="0" u="none" strike="noStrike" baseline="0" dirty="0">
                <a:solidFill>
                  <a:srgbClr val="000000"/>
                </a:solidFill>
              </a:rPr>
            </a:br>
            <a:endParaRPr lang="en-AU" sz="1600" b="0" i="0" u="none" strike="noStrike" baseline="0" dirty="0">
              <a:solidFill>
                <a:srgbClr val="000000"/>
              </a:solidFill>
            </a:endParaRPr>
          </a:p>
          <a:p>
            <a:pPr marR="0" algn="l" rtl="0"/>
            <a:r>
              <a:rPr lang="en-AU" sz="1600" b="0" i="0" u="none" strike="noStrike" baseline="0" dirty="0">
                <a:solidFill>
                  <a:srgbClr val="000000"/>
                </a:solidFill>
              </a:rPr>
              <a:t>Commissioning of the new site generation control capability will </a:t>
            </a:r>
            <a:r>
              <a:rPr lang="en-AU" sz="1600" b="1" i="0" u="none" strike="noStrike" baseline="0" dirty="0">
                <a:solidFill>
                  <a:srgbClr val="000000"/>
                </a:solidFill>
              </a:rPr>
              <a:t>need to be performed manually </a:t>
            </a:r>
            <a:r>
              <a:rPr lang="en-AU" sz="1600" b="0" i="0" u="none" strike="noStrike" baseline="0" dirty="0">
                <a:solidFill>
                  <a:srgbClr val="000000"/>
                </a:solidFill>
              </a:rPr>
              <a:t>and take into account existing solar generation. Site export limit zero commands will ramp down all controlled generation to zero if the legacy solar is generating and the site is exporting</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legacy solar remains emergency </a:t>
            </a:r>
            <a:r>
              <a:rPr lang="en-AU" sz="1600" dirty="0">
                <a:solidFill>
                  <a:srgbClr val="000000"/>
                </a:solidFill>
              </a:rPr>
              <a:t>b</a:t>
            </a:r>
            <a:r>
              <a:rPr lang="en-AU" sz="1600" b="0" i="0" u="none" strike="noStrike" baseline="0" dirty="0">
                <a:solidFill>
                  <a:srgbClr val="000000"/>
                </a:solidFill>
              </a:rPr>
              <a:t>ackstop exempt  </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a:t>
            </a:r>
            <a:r>
              <a:rPr lang="en-AU" sz="1600" dirty="0">
                <a:solidFill>
                  <a:srgbClr val="000000"/>
                </a:solidFill>
              </a:rPr>
              <a:t>e</a:t>
            </a:r>
            <a:r>
              <a:rPr lang="en-AU" sz="1600" b="0" i="0" u="none" strike="noStrike" baseline="0" dirty="0">
                <a:solidFill>
                  <a:srgbClr val="000000"/>
                </a:solidFill>
              </a:rPr>
              <a:t>mergency </a:t>
            </a:r>
            <a:r>
              <a:rPr lang="en-AU" sz="1600" dirty="0">
                <a:solidFill>
                  <a:srgbClr val="000000"/>
                </a:solidFill>
              </a:rPr>
              <a:t>b</a:t>
            </a:r>
            <a:r>
              <a:rPr lang="en-AU" sz="1600" b="0" i="0" u="none" strike="noStrike" baseline="0" dirty="0">
                <a:solidFill>
                  <a:srgbClr val="000000"/>
                </a:solidFill>
              </a:rPr>
              <a:t>ackstop exempt</a:t>
            </a:r>
            <a:endParaRPr lang="en-AU" sz="1600" dirty="0"/>
          </a:p>
        </p:txBody>
      </p:sp>
      <p:sp>
        <p:nvSpPr>
          <p:cNvPr id="6" name="Rectangle 5">
            <a:extLst>
              <a:ext uri="{FF2B5EF4-FFF2-40B4-BE49-F238E27FC236}">
                <a16:creationId xmlns:a16="http://schemas.microsoft.com/office/drawing/2014/main" id="{052B1EEE-260C-DC63-9656-9D5789F06763}"/>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3a</a:t>
            </a:r>
          </a:p>
        </p:txBody>
      </p:sp>
    </p:spTree>
    <p:extLst>
      <p:ext uri="{BB962C8B-B14F-4D97-AF65-F5344CB8AC3E}">
        <p14:creationId xmlns:p14="http://schemas.microsoft.com/office/powerpoint/2010/main" val="2415429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194AD-A150-75DA-1C55-EEAFBD2DAAA5}"/>
              </a:ext>
            </a:extLst>
          </p:cNvPr>
          <p:cNvSpPr>
            <a:spLocks noGrp="1"/>
          </p:cNvSpPr>
          <p:nvPr>
            <p:ph type="title"/>
          </p:nvPr>
        </p:nvSpPr>
        <p:spPr>
          <a:xfrm>
            <a:off x="732263" y="1043811"/>
            <a:ext cx="4772798" cy="617734"/>
          </a:xfrm>
        </p:spPr>
        <p:txBody>
          <a:bodyPr/>
          <a:lstStyle/>
          <a:p>
            <a:r>
              <a:rPr lang="en-AU" sz="2400" dirty="0"/>
              <a:t>Brownfield site</a:t>
            </a:r>
            <a:br>
              <a:rPr lang="en-AU" sz="2400" dirty="0"/>
            </a:br>
            <a:r>
              <a:rPr lang="en-AU" sz="2400" dirty="0"/>
              <a:t>New Solar export limited</a:t>
            </a:r>
          </a:p>
        </p:txBody>
      </p:sp>
      <p:sp>
        <p:nvSpPr>
          <p:cNvPr id="3" name="Date Placeholder 2">
            <a:extLst>
              <a:ext uri="{FF2B5EF4-FFF2-40B4-BE49-F238E27FC236}">
                <a16:creationId xmlns:a16="http://schemas.microsoft.com/office/drawing/2014/main" id="{83D5812A-E6E0-D912-8D92-88A679F14D4D}"/>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09D1AE86-024B-A140-2976-3C87DAD3F59F}"/>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97BFABD4-D352-101F-C659-050798E7BA2D}"/>
              </a:ext>
            </a:extLst>
          </p:cNvPr>
          <p:cNvSpPr>
            <a:spLocks noGrp="1"/>
          </p:cNvSpPr>
          <p:nvPr>
            <p:ph type="sldNum" sz="quarter" idx="12"/>
          </p:nvPr>
        </p:nvSpPr>
        <p:spPr/>
        <p:txBody>
          <a:bodyPr/>
          <a:lstStyle/>
          <a:p>
            <a:fld id="{2DF68DF2-6E18-41F6-AFE0-AA4564C85ECC}" type="slidenum">
              <a:rPr lang="en-GB" smtClean="0"/>
              <a:pPr/>
              <a:t>7</a:t>
            </a:fld>
            <a:endParaRPr lang="en-GB"/>
          </a:p>
        </p:txBody>
      </p:sp>
      <p:sp>
        <p:nvSpPr>
          <p:cNvPr id="9" name="TextBox 8">
            <a:extLst>
              <a:ext uri="{FF2B5EF4-FFF2-40B4-BE49-F238E27FC236}">
                <a16:creationId xmlns:a16="http://schemas.microsoft.com/office/drawing/2014/main" id="{0A4991A7-8C26-DB13-172B-B41CE503A512}"/>
              </a:ext>
            </a:extLst>
          </p:cNvPr>
          <p:cNvSpPr txBox="1"/>
          <p:nvPr/>
        </p:nvSpPr>
        <p:spPr>
          <a:xfrm>
            <a:off x="732263" y="1782395"/>
            <a:ext cx="4772798" cy="4278094"/>
          </a:xfrm>
          <a:prstGeom prst="rect">
            <a:avLst/>
          </a:prstGeom>
          <a:noFill/>
        </p:spPr>
        <p:txBody>
          <a:bodyPr wrap="square" rtlCol="0">
            <a:spAutoFit/>
          </a:bodyPr>
          <a:lstStyle/>
          <a:p>
            <a:pPr marR="0" algn="l" rtl="0"/>
            <a:r>
              <a:rPr lang="en-AU" sz="1600" b="0" i="0" u="none" strike="noStrike" baseline="0" dirty="0">
                <a:solidFill>
                  <a:srgbClr val="000000"/>
                </a:solidFill>
              </a:rPr>
              <a:t>A brownfield EN site with individual dwelling solar systems, large common area solar and battery energy storage systems (BESS)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New solar generation cannot practicably be connected to a common control system.  Each new system is export limited </a:t>
            </a:r>
            <a:br>
              <a:rPr lang="en-AU" sz="1600" b="0" i="0" u="none" strike="noStrike" baseline="0" dirty="0">
                <a:solidFill>
                  <a:srgbClr val="000000"/>
                </a:solidFill>
              </a:rPr>
            </a:br>
            <a:endParaRPr lang="en-AU" sz="1600" b="0" i="0" u="none" strike="noStrike" baseline="0" dirty="0">
              <a:solidFill>
                <a:srgbClr val="000000"/>
              </a:solidFill>
            </a:endParaRPr>
          </a:p>
          <a:p>
            <a:pPr marR="0" algn="l" rtl="0"/>
            <a:r>
              <a:rPr lang="en-AU" sz="1600" b="0" i="0" u="none" strike="noStrike" baseline="0" dirty="0">
                <a:solidFill>
                  <a:srgbClr val="000000"/>
                </a:solidFill>
              </a:rPr>
              <a:t>ENO to provide confirmation that the newly installed solar is export limited at the individual site, with export metering (M2) installed for each location</a:t>
            </a:r>
          </a:p>
          <a:p>
            <a:pPr marR="0" algn="l" rtl="0"/>
            <a:endParaRPr lang="en-AU" sz="1600" dirty="0">
              <a:solidFill>
                <a:srgbClr val="000000"/>
              </a:solidFill>
            </a:endParaRPr>
          </a:p>
          <a:p>
            <a:pPr marR="0" algn="l" rtl="0"/>
            <a:r>
              <a:rPr lang="en-AU" sz="1600" b="0" i="0" u="none" strike="noStrike" baseline="0" dirty="0">
                <a:solidFill>
                  <a:srgbClr val="000000"/>
                </a:solidFill>
              </a:rPr>
              <a:t>The legacy solar remains emergency </a:t>
            </a:r>
            <a:r>
              <a:rPr lang="en-AU" sz="1600" dirty="0">
                <a:solidFill>
                  <a:srgbClr val="000000"/>
                </a:solidFill>
              </a:rPr>
              <a:t>b</a:t>
            </a:r>
            <a:r>
              <a:rPr lang="en-AU" sz="1600" b="0" i="0" u="none" strike="noStrike" baseline="0" dirty="0">
                <a:solidFill>
                  <a:srgbClr val="000000"/>
                </a:solidFill>
              </a:rPr>
              <a:t>ackstop exempt  </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emergency </a:t>
            </a:r>
            <a:r>
              <a:rPr lang="en-AU" sz="1600" dirty="0">
                <a:solidFill>
                  <a:srgbClr val="000000"/>
                </a:solidFill>
              </a:rPr>
              <a:t>b</a:t>
            </a:r>
            <a:r>
              <a:rPr lang="en-AU" sz="1600" b="0" i="0" u="none" strike="noStrike" baseline="0" dirty="0">
                <a:solidFill>
                  <a:srgbClr val="000000"/>
                </a:solidFill>
              </a:rPr>
              <a:t>ackstop exempt</a:t>
            </a:r>
            <a:endParaRPr lang="en-AU" sz="1600" dirty="0"/>
          </a:p>
        </p:txBody>
      </p:sp>
      <p:pic>
        <p:nvPicPr>
          <p:cNvPr id="11" name="Picture 10">
            <a:extLst>
              <a:ext uri="{FF2B5EF4-FFF2-40B4-BE49-F238E27FC236}">
                <a16:creationId xmlns:a16="http://schemas.microsoft.com/office/drawing/2014/main" id="{53B70FAB-2D72-3794-8EFD-A9DDBBC88654}"/>
              </a:ext>
            </a:extLst>
          </p:cNvPr>
          <p:cNvPicPr>
            <a:picLocks noChangeAspect="1"/>
          </p:cNvPicPr>
          <p:nvPr/>
        </p:nvPicPr>
        <p:blipFill>
          <a:blip r:embed="rId2"/>
          <a:stretch>
            <a:fillRect/>
          </a:stretch>
        </p:blipFill>
        <p:spPr>
          <a:xfrm>
            <a:off x="6127122" y="940525"/>
            <a:ext cx="4397597" cy="4976949"/>
          </a:xfrm>
          <a:prstGeom prst="rect">
            <a:avLst/>
          </a:prstGeom>
          <a:ln w="19050">
            <a:solidFill>
              <a:schemeClr val="tx2"/>
            </a:solidFill>
          </a:ln>
        </p:spPr>
      </p:pic>
      <p:sp>
        <p:nvSpPr>
          <p:cNvPr id="6" name="Rectangle 5">
            <a:extLst>
              <a:ext uri="{FF2B5EF4-FFF2-40B4-BE49-F238E27FC236}">
                <a16:creationId xmlns:a16="http://schemas.microsoft.com/office/drawing/2014/main" id="{BAA9DCBC-4E18-1D6D-1736-3E4652595C10}"/>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3b</a:t>
            </a:r>
          </a:p>
        </p:txBody>
      </p:sp>
    </p:spTree>
    <p:extLst>
      <p:ext uri="{BB962C8B-B14F-4D97-AF65-F5344CB8AC3E}">
        <p14:creationId xmlns:p14="http://schemas.microsoft.com/office/powerpoint/2010/main" val="1285592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E2E87-8441-8290-FAD8-145B35B2AD26}"/>
              </a:ext>
            </a:extLst>
          </p:cNvPr>
          <p:cNvSpPr>
            <a:spLocks noGrp="1"/>
          </p:cNvSpPr>
          <p:nvPr>
            <p:ph type="title"/>
          </p:nvPr>
        </p:nvSpPr>
        <p:spPr>
          <a:xfrm>
            <a:off x="539314" y="991049"/>
            <a:ext cx="6101257" cy="530649"/>
          </a:xfrm>
        </p:spPr>
        <p:txBody>
          <a:bodyPr/>
          <a:lstStyle/>
          <a:p>
            <a:r>
              <a:rPr lang="en-AU" sz="2400" dirty="0"/>
              <a:t>Brownfield site</a:t>
            </a:r>
            <a:br>
              <a:rPr lang="en-AU" sz="2400" dirty="0"/>
            </a:br>
            <a:r>
              <a:rPr lang="en-AU" sz="2400" dirty="0"/>
              <a:t>New large solar CSIP-AUS enabled</a:t>
            </a:r>
          </a:p>
        </p:txBody>
      </p:sp>
      <p:sp>
        <p:nvSpPr>
          <p:cNvPr id="3" name="Date Placeholder 2">
            <a:extLst>
              <a:ext uri="{FF2B5EF4-FFF2-40B4-BE49-F238E27FC236}">
                <a16:creationId xmlns:a16="http://schemas.microsoft.com/office/drawing/2014/main" id="{FF7D2CC7-1340-2976-0E5E-C46D7E3F31C1}"/>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2F84FCDE-FDA2-7133-2F2A-406FA0BDB202}"/>
              </a:ext>
            </a:extLst>
          </p:cNvPr>
          <p:cNvSpPr>
            <a:spLocks noGrp="1"/>
          </p:cNvSpPr>
          <p:nvPr>
            <p:ph type="ftr" sz="quarter" idx="11"/>
          </p:nvPr>
        </p:nvSpPr>
        <p:spPr/>
        <p:txBody>
          <a:bodyPr/>
          <a:lstStyle/>
          <a:p>
            <a:r>
              <a:rPr lang="en-AU" dirty="0"/>
              <a:t>Solar PV in Embedded Networks</a:t>
            </a:r>
            <a:endParaRPr lang="en-GB" dirty="0"/>
          </a:p>
        </p:txBody>
      </p:sp>
      <p:sp>
        <p:nvSpPr>
          <p:cNvPr id="5" name="Slide Number Placeholder 4">
            <a:extLst>
              <a:ext uri="{FF2B5EF4-FFF2-40B4-BE49-F238E27FC236}">
                <a16:creationId xmlns:a16="http://schemas.microsoft.com/office/drawing/2014/main" id="{0F6B9E24-D698-3404-C40F-B3487A8A91D3}"/>
              </a:ext>
            </a:extLst>
          </p:cNvPr>
          <p:cNvSpPr>
            <a:spLocks noGrp="1"/>
          </p:cNvSpPr>
          <p:nvPr>
            <p:ph type="sldNum" sz="quarter" idx="12"/>
          </p:nvPr>
        </p:nvSpPr>
        <p:spPr/>
        <p:txBody>
          <a:bodyPr/>
          <a:lstStyle/>
          <a:p>
            <a:fld id="{2DF68DF2-6E18-41F6-AFE0-AA4564C85ECC}" type="slidenum">
              <a:rPr lang="en-GB" smtClean="0"/>
              <a:pPr/>
              <a:t>8</a:t>
            </a:fld>
            <a:endParaRPr lang="en-GB"/>
          </a:p>
        </p:txBody>
      </p:sp>
      <p:pic>
        <p:nvPicPr>
          <p:cNvPr id="8" name="Picture 7">
            <a:extLst>
              <a:ext uri="{FF2B5EF4-FFF2-40B4-BE49-F238E27FC236}">
                <a16:creationId xmlns:a16="http://schemas.microsoft.com/office/drawing/2014/main" id="{9E08324B-7A93-88F3-BDDC-6A9B105125AB}"/>
              </a:ext>
            </a:extLst>
          </p:cNvPr>
          <p:cNvPicPr>
            <a:picLocks noChangeAspect="1"/>
          </p:cNvPicPr>
          <p:nvPr/>
        </p:nvPicPr>
        <p:blipFill>
          <a:blip r:embed="rId2"/>
          <a:stretch>
            <a:fillRect/>
          </a:stretch>
        </p:blipFill>
        <p:spPr>
          <a:xfrm>
            <a:off x="6906078" y="859612"/>
            <a:ext cx="4746608" cy="4712367"/>
          </a:xfrm>
          <a:prstGeom prst="rect">
            <a:avLst/>
          </a:prstGeom>
          <a:ln w="19050">
            <a:solidFill>
              <a:schemeClr val="tx2"/>
            </a:solidFill>
          </a:ln>
        </p:spPr>
      </p:pic>
      <p:sp>
        <p:nvSpPr>
          <p:cNvPr id="9" name="TextBox 8">
            <a:extLst>
              <a:ext uri="{FF2B5EF4-FFF2-40B4-BE49-F238E27FC236}">
                <a16:creationId xmlns:a16="http://schemas.microsoft.com/office/drawing/2014/main" id="{E879E458-7DEB-8B34-6735-94671DDCD2CF}"/>
              </a:ext>
            </a:extLst>
          </p:cNvPr>
          <p:cNvSpPr txBox="1"/>
          <p:nvPr/>
        </p:nvSpPr>
        <p:spPr>
          <a:xfrm>
            <a:off x="539314" y="1624864"/>
            <a:ext cx="6101257" cy="4278094"/>
          </a:xfrm>
          <a:prstGeom prst="rect">
            <a:avLst/>
          </a:prstGeom>
          <a:noFill/>
        </p:spPr>
        <p:txBody>
          <a:bodyPr wrap="square" rtlCol="0">
            <a:spAutoFit/>
          </a:bodyPr>
          <a:lstStyle/>
          <a:p>
            <a:pPr marR="0" algn="l" rtl="0"/>
            <a:r>
              <a:rPr lang="en-AU" sz="1600" b="0" i="0" u="none" strike="noStrike" baseline="0" dirty="0">
                <a:solidFill>
                  <a:srgbClr val="000000"/>
                </a:solidFill>
              </a:rPr>
              <a:t>A brownfield EN site with existing individual dwelling solar systems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new or upgraded large solar generation in the EN is Emergency Backstop enabled via CSIP-AUS commands from the DNSP.  The ENO implements a single site generation control system to interface with the DNSP</a:t>
            </a:r>
            <a:br>
              <a:rPr lang="en-AU" sz="1600" b="0" i="0" u="none" strike="noStrike" baseline="0" dirty="0">
                <a:solidFill>
                  <a:srgbClr val="000000"/>
                </a:solidFill>
              </a:rPr>
            </a:br>
            <a:endParaRPr lang="en-AU" sz="1600" b="0" i="0" u="none" strike="noStrike" baseline="0" dirty="0">
              <a:solidFill>
                <a:srgbClr val="000000"/>
              </a:solidFill>
            </a:endParaRPr>
          </a:p>
          <a:p>
            <a:pPr marR="0" algn="l" rtl="0"/>
            <a:r>
              <a:rPr lang="en-AU" sz="1600" b="0" i="0" u="none" strike="noStrike" baseline="0" dirty="0">
                <a:solidFill>
                  <a:srgbClr val="000000"/>
                </a:solidFill>
              </a:rPr>
              <a:t>Commissioning of the new site generation control capability will need to be performed manually and consider existing solar generation. Site export limit zero commands will ramp down all controlled generation to zero if the legacy solar is generating and the site is exporting</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legacy solar remains emergency </a:t>
            </a:r>
            <a:r>
              <a:rPr lang="en-AU" sz="1600" dirty="0">
                <a:solidFill>
                  <a:srgbClr val="000000"/>
                </a:solidFill>
              </a:rPr>
              <a:t>b</a:t>
            </a:r>
            <a:r>
              <a:rPr lang="en-AU" sz="1600" b="0" i="0" u="none" strike="noStrike" baseline="0" dirty="0">
                <a:solidFill>
                  <a:srgbClr val="000000"/>
                </a:solidFill>
              </a:rPr>
              <a:t>ackstop exempt  </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BESS is emergency </a:t>
            </a:r>
            <a:r>
              <a:rPr lang="en-AU" sz="1600" dirty="0">
                <a:solidFill>
                  <a:srgbClr val="000000"/>
                </a:solidFill>
              </a:rPr>
              <a:t>b</a:t>
            </a:r>
            <a:r>
              <a:rPr lang="en-AU" sz="1600" b="0" i="0" u="none" strike="noStrike" baseline="0" dirty="0">
                <a:solidFill>
                  <a:srgbClr val="000000"/>
                </a:solidFill>
              </a:rPr>
              <a:t>ackstop exempt</a:t>
            </a:r>
            <a:endParaRPr lang="en-AU" sz="1400" dirty="0"/>
          </a:p>
        </p:txBody>
      </p:sp>
      <p:sp>
        <p:nvSpPr>
          <p:cNvPr id="6" name="Rectangle 5">
            <a:extLst>
              <a:ext uri="{FF2B5EF4-FFF2-40B4-BE49-F238E27FC236}">
                <a16:creationId xmlns:a16="http://schemas.microsoft.com/office/drawing/2014/main" id="{75768114-C0E7-CA93-B897-DCC0E3A0E142}"/>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3c</a:t>
            </a:r>
          </a:p>
        </p:txBody>
      </p:sp>
    </p:spTree>
    <p:extLst>
      <p:ext uri="{BB962C8B-B14F-4D97-AF65-F5344CB8AC3E}">
        <p14:creationId xmlns:p14="http://schemas.microsoft.com/office/powerpoint/2010/main" val="1125970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1E0B-CD39-B55F-507F-F661F829457A}"/>
              </a:ext>
            </a:extLst>
          </p:cNvPr>
          <p:cNvSpPr>
            <a:spLocks noGrp="1"/>
          </p:cNvSpPr>
          <p:nvPr>
            <p:ph type="title"/>
          </p:nvPr>
        </p:nvSpPr>
        <p:spPr>
          <a:xfrm>
            <a:off x="539315" y="793741"/>
            <a:ext cx="6075958" cy="966649"/>
          </a:xfrm>
        </p:spPr>
        <p:txBody>
          <a:bodyPr/>
          <a:lstStyle/>
          <a:p>
            <a:r>
              <a:rPr lang="en-AU" sz="2400" dirty="0"/>
              <a:t>Brownfield site</a:t>
            </a:r>
            <a:br>
              <a:rPr lang="en-AU" sz="2400" dirty="0"/>
            </a:br>
            <a:r>
              <a:rPr lang="en-AU" sz="2400" dirty="0"/>
              <a:t>New large solar CSIP-AUS enabled</a:t>
            </a:r>
          </a:p>
        </p:txBody>
      </p:sp>
      <p:sp>
        <p:nvSpPr>
          <p:cNvPr id="3" name="Date Placeholder 2">
            <a:extLst>
              <a:ext uri="{FF2B5EF4-FFF2-40B4-BE49-F238E27FC236}">
                <a16:creationId xmlns:a16="http://schemas.microsoft.com/office/drawing/2014/main" id="{B5855973-C08B-F844-3EFA-A29255BC0EB1}"/>
              </a:ext>
            </a:extLst>
          </p:cNvPr>
          <p:cNvSpPr>
            <a:spLocks noGrp="1"/>
          </p:cNvSpPr>
          <p:nvPr>
            <p:ph type="dt" sz="half" idx="10"/>
          </p:nvPr>
        </p:nvSpPr>
        <p:spPr/>
        <p:txBody>
          <a:bodyPr/>
          <a:lstStyle/>
          <a:p>
            <a:r>
              <a:rPr lang="en-US"/>
              <a:t>Nov 2024</a:t>
            </a:r>
            <a:endParaRPr lang="en-GB"/>
          </a:p>
        </p:txBody>
      </p:sp>
      <p:sp>
        <p:nvSpPr>
          <p:cNvPr id="4" name="Footer Placeholder 3">
            <a:extLst>
              <a:ext uri="{FF2B5EF4-FFF2-40B4-BE49-F238E27FC236}">
                <a16:creationId xmlns:a16="http://schemas.microsoft.com/office/drawing/2014/main" id="{1701BFC3-5F74-32EB-8D90-C558514616DE}"/>
              </a:ext>
            </a:extLst>
          </p:cNvPr>
          <p:cNvSpPr>
            <a:spLocks noGrp="1"/>
          </p:cNvSpPr>
          <p:nvPr>
            <p:ph type="ftr" sz="quarter" idx="11"/>
          </p:nvPr>
        </p:nvSpPr>
        <p:spPr/>
        <p:txBody>
          <a:bodyPr/>
          <a:lstStyle/>
          <a:p>
            <a:r>
              <a:rPr lang="en-AU"/>
              <a:t>Solar PV in Embedded Networks</a:t>
            </a:r>
            <a:endParaRPr lang="en-GB"/>
          </a:p>
        </p:txBody>
      </p:sp>
      <p:sp>
        <p:nvSpPr>
          <p:cNvPr id="5" name="Slide Number Placeholder 4">
            <a:extLst>
              <a:ext uri="{FF2B5EF4-FFF2-40B4-BE49-F238E27FC236}">
                <a16:creationId xmlns:a16="http://schemas.microsoft.com/office/drawing/2014/main" id="{D51F6D4A-204C-AAAB-68DE-BE3F5A509C9F}"/>
              </a:ext>
            </a:extLst>
          </p:cNvPr>
          <p:cNvSpPr>
            <a:spLocks noGrp="1"/>
          </p:cNvSpPr>
          <p:nvPr>
            <p:ph type="sldNum" sz="quarter" idx="12"/>
          </p:nvPr>
        </p:nvSpPr>
        <p:spPr/>
        <p:txBody>
          <a:bodyPr/>
          <a:lstStyle/>
          <a:p>
            <a:fld id="{2DF68DF2-6E18-41F6-AFE0-AA4564C85ECC}" type="slidenum">
              <a:rPr lang="en-GB" smtClean="0"/>
              <a:pPr/>
              <a:t>9</a:t>
            </a:fld>
            <a:endParaRPr lang="en-GB"/>
          </a:p>
        </p:txBody>
      </p:sp>
      <p:sp>
        <p:nvSpPr>
          <p:cNvPr id="9" name="TextBox 8">
            <a:extLst>
              <a:ext uri="{FF2B5EF4-FFF2-40B4-BE49-F238E27FC236}">
                <a16:creationId xmlns:a16="http://schemas.microsoft.com/office/drawing/2014/main" id="{C6A61E1A-35C3-DF2C-DDF0-D88CEB950245}"/>
              </a:ext>
            </a:extLst>
          </p:cNvPr>
          <p:cNvSpPr txBox="1"/>
          <p:nvPr/>
        </p:nvSpPr>
        <p:spPr>
          <a:xfrm>
            <a:off x="539315" y="1624864"/>
            <a:ext cx="5394954" cy="4031873"/>
          </a:xfrm>
          <a:prstGeom prst="rect">
            <a:avLst/>
          </a:prstGeom>
          <a:noFill/>
        </p:spPr>
        <p:txBody>
          <a:bodyPr wrap="square" rtlCol="0">
            <a:spAutoFit/>
          </a:bodyPr>
          <a:lstStyle/>
          <a:p>
            <a:pPr marR="0" algn="l" rtl="0"/>
            <a:r>
              <a:rPr lang="en-AU" sz="1600" b="0" i="0" u="none" strike="noStrike" baseline="0" dirty="0">
                <a:solidFill>
                  <a:srgbClr val="000000"/>
                </a:solidFill>
              </a:rPr>
              <a:t>A brownfield EN site with existing individual dwelling solar systems</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new or upgraded large solar generation in the EN is Emergency Backstop enabled via CSIP-AUS commands from the DNSP.  The ENO implements a single site generation control system to interface with the DNSP</a:t>
            </a:r>
            <a:br>
              <a:rPr lang="en-AU" sz="1600" b="0" i="0" u="none" strike="noStrike" baseline="0" dirty="0">
                <a:solidFill>
                  <a:srgbClr val="000000"/>
                </a:solidFill>
              </a:rPr>
            </a:br>
            <a:endParaRPr lang="en-AU" sz="1600" b="0" i="0" u="none" strike="noStrike" baseline="0" dirty="0">
              <a:solidFill>
                <a:srgbClr val="000000"/>
              </a:solidFill>
            </a:endParaRPr>
          </a:p>
          <a:p>
            <a:pPr marR="0" algn="l" rtl="0"/>
            <a:r>
              <a:rPr lang="en-AU" sz="1600" b="0" i="0" u="none" strike="noStrike" baseline="0" dirty="0">
                <a:solidFill>
                  <a:srgbClr val="000000"/>
                </a:solidFill>
              </a:rPr>
              <a:t>Commissioning of the new site generation control capability will need to be performed manually and consider existing solar generation. Site export limit zero commands will ramp down all controlled generation to zero if the legacy solar is generating and the site is exporting</a:t>
            </a:r>
          </a:p>
          <a:p>
            <a:pPr marR="0" algn="l" rtl="0"/>
            <a:endParaRPr lang="en-AU" sz="1600" b="0" i="0" u="none" strike="noStrike" baseline="0" dirty="0">
              <a:solidFill>
                <a:srgbClr val="000000"/>
              </a:solidFill>
            </a:endParaRPr>
          </a:p>
          <a:p>
            <a:pPr marR="0" algn="l" rtl="0"/>
            <a:r>
              <a:rPr lang="en-AU" sz="1600" b="0" i="0" u="none" strike="noStrike" baseline="0" dirty="0">
                <a:solidFill>
                  <a:srgbClr val="000000"/>
                </a:solidFill>
              </a:rPr>
              <a:t>The legacy solar remains emergency </a:t>
            </a:r>
            <a:r>
              <a:rPr lang="en-AU" sz="1600" dirty="0">
                <a:solidFill>
                  <a:srgbClr val="000000"/>
                </a:solidFill>
              </a:rPr>
              <a:t>b</a:t>
            </a:r>
            <a:r>
              <a:rPr lang="en-AU" sz="1600" b="0" i="0" u="none" strike="noStrike" baseline="0" dirty="0">
                <a:solidFill>
                  <a:srgbClr val="000000"/>
                </a:solidFill>
              </a:rPr>
              <a:t>ackstop exempt  </a:t>
            </a:r>
          </a:p>
        </p:txBody>
      </p:sp>
      <p:pic>
        <p:nvPicPr>
          <p:cNvPr id="11" name="Picture 10">
            <a:extLst>
              <a:ext uri="{FF2B5EF4-FFF2-40B4-BE49-F238E27FC236}">
                <a16:creationId xmlns:a16="http://schemas.microsoft.com/office/drawing/2014/main" id="{FA457EB9-652A-58A2-594C-46592C9F65A1}"/>
              </a:ext>
            </a:extLst>
          </p:cNvPr>
          <p:cNvPicPr>
            <a:picLocks noChangeAspect="1"/>
          </p:cNvPicPr>
          <p:nvPr/>
        </p:nvPicPr>
        <p:blipFill>
          <a:blip r:embed="rId2"/>
          <a:stretch>
            <a:fillRect/>
          </a:stretch>
        </p:blipFill>
        <p:spPr>
          <a:xfrm>
            <a:off x="6615273" y="714790"/>
            <a:ext cx="4934166" cy="4898572"/>
          </a:xfrm>
          <a:prstGeom prst="rect">
            <a:avLst/>
          </a:prstGeom>
          <a:ln w="19050">
            <a:solidFill>
              <a:schemeClr val="tx2"/>
            </a:solidFill>
          </a:ln>
        </p:spPr>
      </p:pic>
      <p:sp>
        <p:nvSpPr>
          <p:cNvPr id="6" name="Rectangle 5">
            <a:extLst>
              <a:ext uri="{FF2B5EF4-FFF2-40B4-BE49-F238E27FC236}">
                <a16:creationId xmlns:a16="http://schemas.microsoft.com/office/drawing/2014/main" id="{AC6669FF-F12B-C058-5F0F-BBA4BB639110}"/>
              </a:ext>
            </a:extLst>
          </p:cNvPr>
          <p:cNvSpPr/>
          <p:nvPr/>
        </p:nvSpPr>
        <p:spPr>
          <a:xfrm>
            <a:off x="10123714" y="0"/>
            <a:ext cx="2068286" cy="326571"/>
          </a:xfrm>
          <a:prstGeom prst="rect">
            <a:avLst/>
          </a:prstGeom>
          <a:pattFill prst="ltUpDiag">
            <a:fgClr>
              <a:schemeClr val="accent3">
                <a:lumMod val="20000"/>
                <a:lumOff val="80000"/>
              </a:schemeClr>
            </a:fgClr>
            <a:bgClr>
              <a:schemeClr val="bg1"/>
            </a:bgClr>
          </a:patt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accent3"/>
                </a:solidFill>
              </a:rPr>
              <a:t>Scenario 3d</a:t>
            </a:r>
          </a:p>
        </p:txBody>
      </p:sp>
    </p:spTree>
    <p:extLst>
      <p:ext uri="{BB962C8B-B14F-4D97-AF65-F5344CB8AC3E}">
        <p14:creationId xmlns:p14="http://schemas.microsoft.com/office/powerpoint/2010/main" val="3484685144"/>
      </p:ext>
    </p:extLst>
  </p:cSld>
  <p:clrMapOvr>
    <a:masterClrMapping/>
  </p:clrMapOvr>
</p:sld>
</file>

<file path=ppt/theme/theme1.xml><?xml version="1.0" encoding="utf-8"?>
<a:theme xmlns:a="http://schemas.openxmlformats.org/drawingml/2006/main" name="CitiPower and Powercor">
  <a:themeElements>
    <a:clrScheme name="EMT">
      <a:dk1>
        <a:srgbClr val="1A2331"/>
      </a:dk1>
      <a:lt1>
        <a:sysClr val="window" lastClr="FFFFFF"/>
      </a:lt1>
      <a:dk2>
        <a:srgbClr val="231F20"/>
      </a:dk2>
      <a:lt2>
        <a:srgbClr val="E7E6E6"/>
      </a:lt2>
      <a:accent1>
        <a:srgbClr val="3279BB"/>
      </a:accent1>
      <a:accent2>
        <a:srgbClr val="797A7E"/>
      </a:accent2>
      <a:accent3>
        <a:srgbClr val="DB3F32"/>
      </a:accent3>
      <a:accent4>
        <a:srgbClr val="243B87"/>
      </a:accent4>
      <a:accent5>
        <a:srgbClr val="CBDCF0"/>
      </a:accent5>
      <a:accent6>
        <a:srgbClr val="699FCE"/>
      </a:accent6>
      <a:hlink>
        <a:srgbClr val="231F20"/>
      </a:hlink>
      <a:folHlink>
        <a:srgbClr val="231F2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P-0014.1 Tri-Brand PowerPoint Template (Blue).potm" id="{D3DC0790-C214-4944-A88E-5EB897C92DC5}" vid="{61F7221F-366A-476E-9252-61F153D875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def6a2b-bb76-4c70-bc00-c7453bdfbed1" xsi:nil="true"/>
    <lcf76f155ced4ddcb4097134ff3c332f xmlns="e0006f4d-5aa7-4d48-9320-4c12ca09e46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2B0CD073C9F384693FD36B8D41E479A" ma:contentTypeVersion="15" ma:contentTypeDescription="Create a new document." ma:contentTypeScope="" ma:versionID="3a0a8c48e5744669dc1299a73772d3c0">
  <xsd:schema xmlns:xsd="http://www.w3.org/2001/XMLSchema" xmlns:xs="http://www.w3.org/2001/XMLSchema" xmlns:p="http://schemas.microsoft.com/office/2006/metadata/properties" xmlns:ns2="e0006f4d-5aa7-4d48-9320-4c12ca09e462" xmlns:ns3="7def6a2b-bb76-4c70-bc00-c7453bdfbed1" targetNamespace="http://schemas.microsoft.com/office/2006/metadata/properties" ma:root="true" ma:fieldsID="3fc8d65b0a25a8a0ef18de802ad9a445" ns2:_="" ns3:_="">
    <xsd:import namespace="e0006f4d-5aa7-4d48-9320-4c12ca09e462"/>
    <xsd:import namespace="7def6a2b-bb76-4c70-bc00-c7453bdfbed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006f4d-5aa7-4d48-9320-4c12ca09e4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af39bdc-e355-4d0b-abbc-a9adafa3d003"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def6a2b-bb76-4c70-bc00-c7453bdfbed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d5f32bd6-a630-4c5d-a344-7c833ea0b8d3}" ma:internalName="TaxCatchAll" ma:showField="CatchAllData" ma:web="7def6a2b-bb76-4c70-bc00-c7453bdfbe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9AFF8E-66E5-4D8B-9088-140EE6669140}">
  <ds:schemaRefs>
    <ds:schemaRef ds:uri="http://schemas.microsoft.com/sharepoint/v3/contenttype/forms"/>
  </ds:schemaRefs>
</ds:datastoreItem>
</file>

<file path=customXml/itemProps2.xml><?xml version="1.0" encoding="utf-8"?>
<ds:datastoreItem xmlns:ds="http://schemas.openxmlformats.org/officeDocument/2006/customXml" ds:itemID="{7D9F3E37-65DC-4871-8A65-DF685A3BDF56}">
  <ds:schemaRefs>
    <ds:schemaRef ds:uri="http://purl.org/dc/elements/1.1/"/>
    <ds:schemaRef ds:uri="http://schemas.microsoft.com/office/2006/metadata/properties"/>
    <ds:schemaRef ds:uri="http://schemas.openxmlformats.org/package/2006/metadata/core-properties"/>
    <ds:schemaRef ds:uri="http://purl.org/dc/dcmitype/"/>
    <ds:schemaRef ds:uri="http://schemas.microsoft.com/office/2006/documentManagement/types"/>
    <ds:schemaRef ds:uri="e0006f4d-5aa7-4d48-9320-4c12ca09e462"/>
    <ds:schemaRef ds:uri="http://www.w3.org/XML/1998/namespace"/>
    <ds:schemaRef ds:uri="http://schemas.microsoft.com/office/infopath/2007/PartnerControls"/>
    <ds:schemaRef ds:uri="7def6a2b-bb76-4c70-bc00-c7453bdfbed1"/>
    <ds:schemaRef ds:uri="http://purl.org/dc/terms/"/>
  </ds:schemaRefs>
</ds:datastoreItem>
</file>

<file path=customXml/itemProps3.xml><?xml version="1.0" encoding="utf-8"?>
<ds:datastoreItem xmlns:ds="http://schemas.openxmlformats.org/officeDocument/2006/customXml" ds:itemID="{7D3192CD-8D68-4616-916C-9E88E752B9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006f4d-5aa7-4d48-9320-4c12ca09e462"/>
    <ds:schemaRef ds:uri="7def6a2b-bb76-4c70-bc00-c7453bdfbe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TP-0014.1 Tri-Brand PowerPoint Template (Blue)</Template>
  <TotalTime>440</TotalTime>
  <Words>956</Words>
  <Application>Microsoft Office PowerPoint</Application>
  <PresentationFormat>Widescreen</PresentationFormat>
  <Paragraphs>112</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Black</vt:lpstr>
      <vt:lpstr>Calibri</vt:lpstr>
      <vt:lpstr>Century Gothic</vt:lpstr>
      <vt:lpstr>Symbol</vt:lpstr>
      <vt:lpstr>VenusURWBol</vt:lpstr>
      <vt:lpstr>CitiPower and Powercor</vt:lpstr>
      <vt:lpstr>Embedded Networks Solar Emergency Backstop</vt:lpstr>
      <vt:lpstr>PowerPoint Presentation</vt:lpstr>
      <vt:lpstr>PowerPoint Presentation</vt:lpstr>
      <vt:lpstr>Greenfield site Fully CSIP-AUS enabled </vt:lpstr>
      <vt:lpstr>Greenfield site Partially CSIP-AUS enabled </vt:lpstr>
      <vt:lpstr>Brownfield site New Solar CSIP-AUS enabled</vt:lpstr>
      <vt:lpstr>Brownfield site New Solar export limited</vt:lpstr>
      <vt:lpstr>Brownfield site New large solar CSIP-AUS enabled</vt:lpstr>
      <vt:lpstr>Brownfield site New large solar CSIP-AUS enabled</vt:lpstr>
      <vt:lpstr>Brownfield site New large solar GMM controlled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Embedded Networks – Solar Emergency Backstop</dc:title>
  <dc:creator>Denny, David</dc:creator>
  <cp:lastModifiedBy>Brooks, Lindee</cp:lastModifiedBy>
  <cp:revision>1</cp:revision>
  <cp:lastPrinted>2019-02-18T00:38:30Z</cp:lastPrinted>
  <dcterms:created xsi:type="dcterms:W3CDTF">2024-11-13T21:28:16Z</dcterms:created>
  <dcterms:modified xsi:type="dcterms:W3CDTF">2024-12-17T03:32:15Z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0x01010022B0CD073C9F384693FD36B8D41E479A</vt:lpwstr>
  </property>
  <property fmtid="{D5CDD505-2E9C-101B-9397-08002B2CF9AE}" pid="3" name="_dlc_DocIdItemGuid">
    <vt:lpwstr>f33eb404-2510-4416-b776-5c6c8f6dc79e</vt:lpwstr>
  </property>
  <property fmtid="{D5CDD505-2E9C-101B-9397-08002B2CF9AE}" pid="4" name="Business Unit">
    <vt:lpwstr>1;#Electricity Network|7cb04801-faf3-43ff-b65e-95626bafdc55</vt:lpwstr>
  </property>
  <property fmtid="{D5CDD505-2E9C-101B-9397-08002B2CF9AE}" pid="5" name="Review Frequency Years">
    <vt:lpwstr>39;#5|cd1eb265-9d38-4a53-883a-afaf226d2b5d</vt:lpwstr>
  </property>
  <property fmtid="{D5CDD505-2E9C-101B-9397-08002B2CF9AE}" pid="6" name="Document Level">
    <vt:lpwstr>23</vt:lpwstr>
  </property>
  <property fmtid="{D5CDD505-2E9C-101B-9397-08002B2CF9AE}" pid="7" name="INMS Reference">
    <vt:lpwstr>10;#08 - Operation|8dea809f-7549-4e15-b119-a2f65ea3b6ae</vt:lpwstr>
  </property>
  <property fmtid="{D5CDD505-2E9C-101B-9397-08002B2CF9AE}" pid="8" name="Document Status">
    <vt:lpwstr>3;#Approved|1647f503-433a-4ed9-8507-16d9f2b81fdd</vt:lpwstr>
  </property>
  <property fmtid="{D5CDD505-2E9C-101B-9397-08002B2CF9AE}" pid="9" name="Record Type">
    <vt:lpwstr/>
  </property>
  <property fmtid="{D5CDD505-2E9C-101B-9397-08002B2CF9AE}" pid="10" name="Records Classification">
    <vt:lpwstr>13;#Published Document|3bac4074-6c69-479c-8714-9741e1a9439f</vt:lpwstr>
  </property>
  <property fmtid="{D5CDD505-2E9C-101B-9397-08002B2CF9AE}" pid="11" name="Document Type">
    <vt:lpwstr>54</vt:lpwstr>
  </property>
  <property fmtid="{D5CDD505-2E9C-101B-9397-08002B2CF9AE}" pid="12" name="Business Sub Group">
    <vt:lpwstr>53;#EN - COSP|bf12f7a2-033b-4743-9a69-bcd9f67d9e2a</vt:lpwstr>
  </property>
  <property fmtid="{D5CDD505-2E9C-101B-9397-08002B2CF9AE}" pid="13" name="DocumentSetDescription">
    <vt:lpwstr/>
  </property>
  <property fmtid="{D5CDD505-2E9C-101B-9397-08002B2CF9AE}" pid="14" name="_ExtendedDescription">
    <vt:lpwstr/>
  </property>
  <property fmtid="{D5CDD505-2E9C-101B-9397-08002B2CF9AE}" pid="15" name="BusinessUnitManagedMetadata">
    <vt:lpwstr>156;#EN - COSP|c427ce46-7364-40a0-b640-a438973b59b8</vt:lpwstr>
  </property>
  <property fmtid="{D5CDD505-2E9C-101B-9397-08002B2CF9AE}" pid="16" name="_docset_NoMedatataSyncRequired">
    <vt:lpwstr>False</vt:lpwstr>
  </property>
  <property fmtid="{D5CDD505-2E9C-101B-9397-08002B2CF9AE}" pid="17" name="Business / Sub Business Unit">
    <vt:lpwstr>397;#COSP|bb3d80f8-8aaa-4b55-ad95-1a24f1af60ec</vt:lpwstr>
  </property>
  <property fmtid="{D5CDD505-2E9C-101B-9397-08002B2CF9AE}" pid="18" name="MediaServiceImageTags">
    <vt:lpwstr/>
  </property>
</Properties>
</file>